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autoCompressPictures="0" embedTrueTypeFonts="1" strictFirstAndLastChars="0" saveSubsetFonts="1">
  <p:sldMasterIdLst>
    <p:sldMasterId id="2147483670" r:id="rId3"/>
    <p:sldMasterId id="2147483671"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Lst>
  <p:sldSz cy="5143500" cx="9144000"/>
  <p:notesSz cx="6858000" cy="9144000"/>
  <p:embeddedFontLst>
    <p:embeddedFont>
      <p:font typeface="Proxima Nova"/>
      <p:regular r:id="rId27"/>
      <p:bold r:id="rId28"/>
      <p:italic r:id="rId29"/>
      <p:boldItalic r:id="rId3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font" Target="fonts/ProximaNova-bold.fntdata"/><Relationship Id="rId27" Type="http://schemas.openxmlformats.org/officeDocument/2006/relationships/font" Target="fonts/ProximaNova-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ProximaNova-italic.fntdata"/><Relationship Id="rId7" Type="http://schemas.openxmlformats.org/officeDocument/2006/relationships/slide" Target="slides/slide2.xml"/><Relationship Id="rId8" Type="http://schemas.openxmlformats.org/officeDocument/2006/relationships/slide" Target="slides/slide3.xml"/><Relationship Id="rId30" Type="http://schemas.openxmlformats.org/officeDocument/2006/relationships/font" Target="fonts/ProximaNova-bold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399" cy="4114800"/>
          </a:xfrm>
          <a:prstGeom prst="rect">
            <a:avLst/>
          </a:prstGeom>
          <a:noFill/>
          <a:ln>
            <a:noFill/>
          </a:ln>
        </p:spPr>
        <p:txBody>
          <a:bodyPr anchorCtr="0" anchor="t" bIns="91425" lIns="91425" rIns="91425" tIns="91425"/>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0" name="Shape 100"/>
        <p:cNvGrpSpPr/>
        <p:nvPr/>
      </p:nvGrpSpPr>
      <p:grpSpPr>
        <a:xfrm>
          <a:off x="0" y="0"/>
          <a:ext cx="0" cy="0"/>
          <a:chOff x="0" y="0"/>
          <a:chExt cx="0" cy="0"/>
        </a:xfrm>
      </p:grpSpPr>
      <p:sp>
        <p:nvSpPr>
          <p:cNvPr id="101" name="Shape 101"/>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102" name="Shape 102"/>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3" name="Shape 163"/>
        <p:cNvGrpSpPr/>
        <p:nvPr/>
      </p:nvGrpSpPr>
      <p:grpSpPr>
        <a:xfrm>
          <a:off x="0" y="0"/>
          <a:ext cx="0" cy="0"/>
          <a:chOff x="0" y="0"/>
          <a:chExt cx="0" cy="0"/>
        </a:xfrm>
      </p:grpSpPr>
      <p:sp>
        <p:nvSpPr>
          <p:cNvPr id="164" name="Shape 164"/>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165" name="Shape 165"/>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3" name="Shape 173"/>
        <p:cNvGrpSpPr/>
        <p:nvPr/>
      </p:nvGrpSpPr>
      <p:grpSpPr>
        <a:xfrm>
          <a:off x="0" y="0"/>
          <a:ext cx="0" cy="0"/>
          <a:chOff x="0" y="0"/>
          <a:chExt cx="0" cy="0"/>
        </a:xfrm>
      </p:grpSpPr>
      <p:sp>
        <p:nvSpPr>
          <p:cNvPr id="174" name="Shape 17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5" name="Shape 17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0" name="Shape 180"/>
        <p:cNvGrpSpPr/>
        <p:nvPr/>
      </p:nvGrpSpPr>
      <p:grpSpPr>
        <a:xfrm>
          <a:off x="0" y="0"/>
          <a:ext cx="0" cy="0"/>
          <a:chOff x="0" y="0"/>
          <a:chExt cx="0" cy="0"/>
        </a:xfrm>
      </p:grpSpPr>
      <p:sp>
        <p:nvSpPr>
          <p:cNvPr id="181" name="Shape 18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2" name="Shape 18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7" name="Shape 187"/>
        <p:cNvGrpSpPr/>
        <p:nvPr/>
      </p:nvGrpSpPr>
      <p:grpSpPr>
        <a:xfrm>
          <a:off x="0" y="0"/>
          <a:ext cx="0" cy="0"/>
          <a:chOff x="0" y="0"/>
          <a:chExt cx="0" cy="0"/>
        </a:xfrm>
      </p:grpSpPr>
      <p:sp>
        <p:nvSpPr>
          <p:cNvPr id="188" name="Shape 188"/>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189" name="Shape 189"/>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95" name="Shape 195"/>
        <p:cNvGrpSpPr/>
        <p:nvPr/>
      </p:nvGrpSpPr>
      <p:grpSpPr>
        <a:xfrm>
          <a:off x="0" y="0"/>
          <a:ext cx="0" cy="0"/>
          <a:chOff x="0" y="0"/>
          <a:chExt cx="0" cy="0"/>
        </a:xfrm>
      </p:grpSpPr>
      <p:sp>
        <p:nvSpPr>
          <p:cNvPr id="196" name="Shape 19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7" name="Shape 19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04" name="Shape 204"/>
        <p:cNvGrpSpPr/>
        <p:nvPr/>
      </p:nvGrpSpPr>
      <p:grpSpPr>
        <a:xfrm>
          <a:off x="0" y="0"/>
          <a:ext cx="0" cy="0"/>
          <a:chOff x="0" y="0"/>
          <a:chExt cx="0" cy="0"/>
        </a:xfrm>
      </p:grpSpPr>
      <p:sp>
        <p:nvSpPr>
          <p:cNvPr id="205" name="Shape 20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6" name="Shape 20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12" name="Shape 212"/>
        <p:cNvGrpSpPr/>
        <p:nvPr/>
      </p:nvGrpSpPr>
      <p:grpSpPr>
        <a:xfrm>
          <a:off x="0" y="0"/>
          <a:ext cx="0" cy="0"/>
          <a:chOff x="0" y="0"/>
          <a:chExt cx="0" cy="0"/>
        </a:xfrm>
      </p:grpSpPr>
      <p:sp>
        <p:nvSpPr>
          <p:cNvPr id="213" name="Shape 21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4" name="Shape 21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18" name="Shape 218"/>
        <p:cNvGrpSpPr/>
        <p:nvPr/>
      </p:nvGrpSpPr>
      <p:grpSpPr>
        <a:xfrm>
          <a:off x="0" y="0"/>
          <a:ext cx="0" cy="0"/>
          <a:chOff x="0" y="0"/>
          <a:chExt cx="0" cy="0"/>
        </a:xfrm>
      </p:grpSpPr>
      <p:sp>
        <p:nvSpPr>
          <p:cNvPr id="219" name="Shape 21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0" name="Shape 22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24" name="Shape 224"/>
        <p:cNvGrpSpPr/>
        <p:nvPr/>
      </p:nvGrpSpPr>
      <p:grpSpPr>
        <a:xfrm>
          <a:off x="0" y="0"/>
          <a:ext cx="0" cy="0"/>
          <a:chOff x="0" y="0"/>
          <a:chExt cx="0" cy="0"/>
        </a:xfrm>
      </p:grpSpPr>
      <p:sp>
        <p:nvSpPr>
          <p:cNvPr id="225" name="Shape 22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6" name="Shape 22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30" name="Shape 230"/>
        <p:cNvGrpSpPr/>
        <p:nvPr/>
      </p:nvGrpSpPr>
      <p:grpSpPr>
        <a:xfrm>
          <a:off x="0" y="0"/>
          <a:ext cx="0" cy="0"/>
          <a:chOff x="0" y="0"/>
          <a:chExt cx="0" cy="0"/>
        </a:xfrm>
      </p:grpSpPr>
      <p:sp>
        <p:nvSpPr>
          <p:cNvPr id="231" name="Shape 23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2" name="Shape 232"/>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9" name="Shape 109"/>
        <p:cNvGrpSpPr/>
        <p:nvPr/>
      </p:nvGrpSpPr>
      <p:grpSpPr>
        <a:xfrm>
          <a:off x="0" y="0"/>
          <a:ext cx="0" cy="0"/>
          <a:chOff x="0" y="0"/>
          <a:chExt cx="0" cy="0"/>
        </a:xfrm>
      </p:grpSpPr>
      <p:sp>
        <p:nvSpPr>
          <p:cNvPr id="110" name="Shape 11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1" name="Shape 111"/>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36" name="Shape 236"/>
        <p:cNvGrpSpPr/>
        <p:nvPr/>
      </p:nvGrpSpPr>
      <p:grpSpPr>
        <a:xfrm>
          <a:off x="0" y="0"/>
          <a:ext cx="0" cy="0"/>
          <a:chOff x="0" y="0"/>
          <a:chExt cx="0" cy="0"/>
        </a:xfrm>
      </p:grpSpPr>
      <p:sp>
        <p:nvSpPr>
          <p:cNvPr id="237" name="Shape 23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8" name="Shape 23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42" name="Shape 242"/>
        <p:cNvGrpSpPr/>
        <p:nvPr/>
      </p:nvGrpSpPr>
      <p:grpSpPr>
        <a:xfrm>
          <a:off x="0" y="0"/>
          <a:ext cx="0" cy="0"/>
          <a:chOff x="0" y="0"/>
          <a:chExt cx="0" cy="0"/>
        </a:xfrm>
      </p:grpSpPr>
      <p:sp>
        <p:nvSpPr>
          <p:cNvPr id="243" name="Shape 243"/>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244" name="Shape 244"/>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5" name="Shape 115"/>
        <p:cNvGrpSpPr/>
        <p:nvPr/>
      </p:nvGrpSpPr>
      <p:grpSpPr>
        <a:xfrm>
          <a:off x="0" y="0"/>
          <a:ext cx="0" cy="0"/>
          <a:chOff x="0" y="0"/>
          <a:chExt cx="0" cy="0"/>
        </a:xfrm>
      </p:grpSpPr>
      <p:sp>
        <p:nvSpPr>
          <p:cNvPr id="116" name="Shape 11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7" name="Shape 117"/>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1" name="Shape 121"/>
        <p:cNvGrpSpPr/>
        <p:nvPr/>
      </p:nvGrpSpPr>
      <p:grpSpPr>
        <a:xfrm>
          <a:off x="0" y="0"/>
          <a:ext cx="0" cy="0"/>
          <a:chOff x="0" y="0"/>
          <a:chExt cx="0" cy="0"/>
        </a:xfrm>
      </p:grpSpPr>
      <p:sp>
        <p:nvSpPr>
          <p:cNvPr id="122" name="Shape 12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3" name="Shape 123"/>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8" name="Shape 128"/>
        <p:cNvGrpSpPr/>
        <p:nvPr/>
      </p:nvGrpSpPr>
      <p:grpSpPr>
        <a:xfrm>
          <a:off x="0" y="0"/>
          <a:ext cx="0" cy="0"/>
          <a:chOff x="0" y="0"/>
          <a:chExt cx="0" cy="0"/>
        </a:xfrm>
      </p:grpSpPr>
      <p:sp>
        <p:nvSpPr>
          <p:cNvPr id="129" name="Shape 12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0" name="Shape 13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6" name="Shape 136"/>
        <p:cNvGrpSpPr/>
        <p:nvPr/>
      </p:nvGrpSpPr>
      <p:grpSpPr>
        <a:xfrm>
          <a:off x="0" y="0"/>
          <a:ext cx="0" cy="0"/>
          <a:chOff x="0" y="0"/>
          <a:chExt cx="0" cy="0"/>
        </a:xfrm>
      </p:grpSpPr>
      <p:sp>
        <p:nvSpPr>
          <p:cNvPr id="137" name="Shape 13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8" name="Shape 13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2" name="Shape 142"/>
        <p:cNvGrpSpPr/>
        <p:nvPr/>
      </p:nvGrpSpPr>
      <p:grpSpPr>
        <a:xfrm>
          <a:off x="0" y="0"/>
          <a:ext cx="0" cy="0"/>
          <a:chOff x="0" y="0"/>
          <a:chExt cx="0" cy="0"/>
        </a:xfrm>
      </p:grpSpPr>
      <p:sp>
        <p:nvSpPr>
          <p:cNvPr id="143" name="Shape 14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4" name="Shape 14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9" name="Shape 149"/>
        <p:cNvGrpSpPr/>
        <p:nvPr/>
      </p:nvGrpSpPr>
      <p:grpSpPr>
        <a:xfrm>
          <a:off x="0" y="0"/>
          <a:ext cx="0" cy="0"/>
          <a:chOff x="0" y="0"/>
          <a:chExt cx="0" cy="0"/>
        </a:xfrm>
      </p:grpSpPr>
      <p:sp>
        <p:nvSpPr>
          <p:cNvPr id="150" name="Shape 15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1" name="Shape 15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6" name="Shape 156"/>
        <p:cNvGrpSpPr/>
        <p:nvPr/>
      </p:nvGrpSpPr>
      <p:grpSpPr>
        <a:xfrm>
          <a:off x="0" y="0"/>
          <a:ext cx="0" cy="0"/>
          <a:chOff x="0" y="0"/>
          <a:chExt cx="0" cy="0"/>
        </a:xfrm>
      </p:grpSpPr>
      <p:sp>
        <p:nvSpPr>
          <p:cNvPr id="157" name="Shape 157"/>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158" name="Shape 158"/>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9" name="Shape 9"/>
        <p:cNvGrpSpPr/>
        <p:nvPr/>
      </p:nvGrpSpPr>
      <p:grpSpPr>
        <a:xfrm>
          <a:off x="0" y="0"/>
          <a:ext cx="0" cy="0"/>
          <a:chOff x="0" y="0"/>
          <a:chExt cx="0" cy="0"/>
        </a:xfrm>
      </p:grpSpPr>
      <p:sp>
        <p:nvSpPr>
          <p:cNvPr id="10" name="Shape 10"/>
          <p:cNvSpPr txBox="1"/>
          <p:nvPr>
            <p:ph type="ctrTitle"/>
          </p:nvPr>
        </p:nvSpPr>
        <p:spPr>
          <a:xfrm>
            <a:off x="311708" y="744575"/>
            <a:ext cx="8520599" cy="2052599"/>
          </a:xfrm>
          <a:prstGeom prst="rect">
            <a:avLst/>
          </a:prstGeom>
        </p:spPr>
        <p:txBody>
          <a:bodyPr anchorCtr="0" anchor="b" bIns="91425" lIns="91425" rIns="91425" tIns="91425"/>
          <a:lstStyle>
            <a:lvl1pPr lvl="0" rtl="0" algn="ctr">
              <a:spcBef>
                <a:spcPts val="0"/>
              </a:spcBef>
              <a:buSzPct val="100000"/>
              <a:defRPr sz="5200"/>
            </a:lvl1pPr>
            <a:lvl2pPr lvl="1" rtl="0" algn="ctr">
              <a:spcBef>
                <a:spcPts val="0"/>
              </a:spcBef>
              <a:buSzPct val="100000"/>
              <a:defRPr sz="5200"/>
            </a:lvl2pPr>
            <a:lvl3pPr lvl="2" rtl="0" algn="ctr">
              <a:spcBef>
                <a:spcPts val="0"/>
              </a:spcBef>
              <a:buSzPct val="100000"/>
              <a:defRPr sz="5200"/>
            </a:lvl3pPr>
            <a:lvl4pPr lvl="3" rtl="0" algn="ctr">
              <a:spcBef>
                <a:spcPts val="0"/>
              </a:spcBef>
              <a:buSzPct val="100000"/>
              <a:defRPr sz="5200"/>
            </a:lvl4pPr>
            <a:lvl5pPr lvl="4" rtl="0" algn="ctr">
              <a:spcBef>
                <a:spcPts val="0"/>
              </a:spcBef>
              <a:buSzPct val="100000"/>
              <a:defRPr sz="5200"/>
            </a:lvl5pPr>
            <a:lvl6pPr lvl="5" rtl="0" algn="ctr">
              <a:spcBef>
                <a:spcPts val="0"/>
              </a:spcBef>
              <a:buSzPct val="100000"/>
              <a:defRPr sz="5200"/>
            </a:lvl6pPr>
            <a:lvl7pPr lvl="6" rtl="0" algn="ctr">
              <a:spcBef>
                <a:spcPts val="0"/>
              </a:spcBef>
              <a:buSzPct val="100000"/>
              <a:defRPr sz="5200"/>
            </a:lvl7pPr>
            <a:lvl8pPr lvl="7" rtl="0" algn="ctr">
              <a:spcBef>
                <a:spcPts val="0"/>
              </a:spcBef>
              <a:buSzPct val="100000"/>
              <a:defRPr sz="5200"/>
            </a:lvl8pPr>
            <a:lvl9pPr lvl="8" rtl="0" algn="ctr">
              <a:spcBef>
                <a:spcPts val="0"/>
              </a:spcBef>
              <a:buSzPct val="100000"/>
              <a:defRPr sz="5200"/>
            </a:lvl9pPr>
          </a:lstStyle>
          <a:p/>
        </p:txBody>
      </p:sp>
      <p:sp>
        <p:nvSpPr>
          <p:cNvPr id="11" name="Shape 11"/>
          <p:cNvSpPr txBox="1"/>
          <p:nvPr>
            <p:ph idx="1" type="subTitle"/>
          </p:nvPr>
        </p:nvSpPr>
        <p:spPr>
          <a:xfrm>
            <a:off x="311700" y="2834125"/>
            <a:ext cx="8520599" cy="792600"/>
          </a:xfrm>
          <a:prstGeom prst="rect">
            <a:avLst/>
          </a:prstGeom>
        </p:spPr>
        <p:txBody>
          <a:bodyPr anchorCtr="0" anchor="t" bIns="91425" lIns="91425" rIns="91425" tIns="91425"/>
          <a:lstStyle>
            <a:lvl1pPr lvl="0" rtl="0" algn="ctr">
              <a:lnSpc>
                <a:spcPct val="100000"/>
              </a:lnSpc>
              <a:spcBef>
                <a:spcPts val="0"/>
              </a:spcBef>
              <a:spcAft>
                <a:spcPts val="0"/>
              </a:spcAft>
              <a:buSzPct val="100000"/>
              <a:buNone/>
              <a:defRPr sz="2800"/>
            </a:lvl1pPr>
            <a:lvl2pPr lvl="1" rtl="0" algn="ctr">
              <a:lnSpc>
                <a:spcPct val="100000"/>
              </a:lnSpc>
              <a:spcBef>
                <a:spcPts val="0"/>
              </a:spcBef>
              <a:spcAft>
                <a:spcPts val="0"/>
              </a:spcAft>
              <a:buSzPct val="100000"/>
              <a:buNone/>
              <a:defRPr sz="2800"/>
            </a:lvl2pPr>
            <a:lvl3pPr lvl="2" rtl="0" algn="ctr">
              <a:lnSpc>
                <a:spcPct val="100000"/>
              </a:lnSpc>
              <a:spcBef>
                <a:spcPts val="0"/>
              </a:spcBef>
              <a:spcAft>
                <a:spcPts val="0"/>
              </a:spcAft>
              <a:buSzPct val="100000"/>
              <a:buNone/>
              <a:defRPr sz="2800"/>
            </a:lvl3pPr>
            <a:lvl4pPr lvl="3" rtl="0" algn="ctr">
              <a:lnSpc>
                <a:spcPct val="100000"/>
              </a:lnSpc>
              <a:spcBef>
                <a:spcPts val="0"/>
              </a:spcBef>
              <a:spcAft>
                <a:spcPts val="0"/>
              </a:spcAft>
              <a:buSzPct val="100000"/>
              <a:buNone/>
              <a:defRPr sz="2800"/>
            </a:lvl4pPr>
            <a:lvl5pPr lvl="4" rtl="0" algn="ctr">
              <a:lnSpc>
                <a:spcPct val="100000"/>
              </a:lnSpc>
              <a:spcBef>
                <a:spcPts val="0"/>
              </a:spcBef>
              <a:spcAft>
                <a:spcPts val="0"/>
              </a:spcAft>
              <a:buSzPct val="100000"/>
              <a:buNone/>
              <a:defRPr sz="2800"/>
            </a:lvl5pPr>
            <a:lvl6pPr lvl="5" rtl="0" algn="ctr">
              <a:lnSpc>
                <a:spcPct val="100000"/>
              </a:lnSpc>
              <a:spcBef>
                <a:spcPts val="0"/>
              </a:spcBef>
              <a:spcAft>
                <a:spcPts val="0"/>
              </a:spcAft>
              <a:buSzPct val="100000"/>
              <a:buNone/>
              <a:defRPr sz="2800"/>
            </a:lvl6pPr>
            <a:lvl7pPr lvl="6" rtl="0" algn="ctr">
              <a:lnSpc>
                <a:spcPct val="100000"/>
              </a:lnSpc>
              <a:spcBef>
                <a:spcPts val="0"/>
              </a:spcBef>
              <a:spcAft>
                <a:spcPts val="0"/>
              </a:spcAft>
              <a:buSzPct val="100000"/>
              <a:buNone/>
              <a:defRPr sz="2800"/>
            </a:lvl7pPr>
            <a:lvl8pPr lvl="7" rtl="0" algn="ctr">
              <a:lnSpc>
                <a:spcPct val="100000"/>
              </a:lnSpc>
              <a:spcBef>
                <a:spcPts val="0"/>
              </a:spcBef>
              <a:spcAft>
                <a:spcPts val="0"/>
              </a:spcAft>
              <a:buSzPct val="100000"/>
              <a:buNone/>
              <a:defRPr sz="2800"/>
            </a:lvl8pPr>
            <a:lvl9pPr lvl="8" rtl="0" algn="ctr">
              <a:lnSpc>
                <a:spcPct val="100000"/>
              </a:lnSpc>
              <a:spcBef>
                <a:spcPts val="0"/>
              </a:spcBef>
              <a:spcAft>
                <a:spcPts val="0"/>
              </a:spcAft>
              <a:buSzPct val="100000"/>
              <a:buNone/>
              <a:defRPr sz="2800"/>
            </a:lvl9pPr>
          </a:lstStyle>
          <a:p/>
        </p:txBody>
      </p:sp>
      <p:sp>
        <p:nvSpPr>
          <p:cNvPr id="12" name="Shape 12"/>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ig number">
    <p:spTree>
      <p:nvGrpSpPr>
        <p:cNvPr id="44" name="Shape 44"/>
        <p:cNvGrpSpPr/>
        <p:nvPr/>
      </p:nvGrpSpPr>
      <p:grpSpPr>
        <a:xfrm>
          <a:off x="0" y="0"/>
          <a:ext cx="0" cy="0"/>
          <a:chOff x="0" y="0"/>
          <a:chExt cx="0" cy="0"/>
        </a:xfrm>
      </p:grpSpPr>
      <p:sp>
        <p:nvSpPr>
          <p:cNvPr id="45" name="Shape 45"/>
          <p:cNvSpPr txBox="1"/>
          <p:nvPr>
            <p:ph type="title"/>
          </p:nvPr>
        </p:nvSpPr>
        <p:spPr>
          <a:xfrm>
            <a:off x="311700" y="1106125"/>
            <a:ext cx="8520599" cy="1963500"/>
          </a:xfrm>
          <a:prstGeom prst="rect">
            <a:avLst/>
          </a:prstGeom>
        </p:spPr>
        <p:txBody>
          <a:bodyPr anchorCtr="0" anchor="b" bIns="91425" lIns="91425" rIns="91425" tIns="91425"/>
          <a:lstStyle>
            <a:lvl1pPr lvl="0" rtl="0" algn="ctr">
              <a:spcBef>
                <a:spcPts val="0"/>
              </a:spcBef>
              <a:buSzPct val="100000"/>
              <a:defRPr sz="12000"/>
            </a:lvl1pPr>
            <a:lvl2pPr lvl="1" rtl="0" algn="ctr">
              <a:spcBef>
                <a:spcPts val="0"/>
              </a:spcBef>
              <a:buSzPct val="100000"/>
              <a:defRPr sz="12000"/>
            </a:lvl2pPr>
            <a:lvl3pPr lvl="2" rtl="0" algn="ctr">
              <a:spcBef>
                <a:spcPts val="0"/>
              </a:spcBef>
              <a:buSzPct val="100000"/>
              <a:defRPr sz="12000"/>
            </a:lvl3pPr>
            <a:lvl4pPr lvl="3" rtl="0" algn="ctr">
              <a:spcBef>
                <a:spcPts val="0"/>
              </a:spcBef>
              <a:buSzPct val="100000"/>
              <a:defRPr sz="12000"/>
            </a:lvl4pPr>
            <a:lvl5pPr lvl="4" rtl="0" algn="ctr">
              <a:spcBef>
                <a:spcPts val="0"/>
              </a:spcBef>
              <a:buSzPct val="100000"/>
              <a:defRPr sz="12000"/>
            </a:lvl5pPr>
            <a:lvl6pPr lvl="5" rtl="0" algn="ctr">
              <a:spcBef>
                <a:spcPts val="0"/>
              </a:spcBef>
              <a:buSzPct val="100000"/>
              <a:defRPr sz="12000"/>
            </a:lvl6pPr>
            <a:lvl7pPr lvl="6" rtl="0" algn="ctr">
              <a:spcBef>
                <a:spcPts val="0"/>
              </a:spcBef>
              <a:buSzPct val="100000"/>
              <a:defRPr sz="12000"/>
            </a:lvl7pPr>
            <a:lvl8pPr lvl="7" rtl="0" algn="ctr">
              <a:spcBef>
                <a:spcPts val="0"/>
              </a:spcBef>
              <a:buSzPct val="100000"/>
              <a:defRPr sz="12000"/>
            </a:lvl8pPr>
            <a:lvl9pPr lvl="8" rtl="0" algn="ctr">
              <a:spcBef>
                <a:spcPts val="0"/>
              </a:spcBef>
              <a:buSzPct val="100000"/>
              <a:defRPr sz="12000"/>
            </a:lvl9pPr>
          </a:lstStyle>
          <a:p/>
        </p:txBody>
      </p:sp>
      <p:sp>
        <p:nvSpPr>
          <p:cNvPr id="46" name="Shape 46"/>
          <p:cNvSpPr txBox="1"/>
          <p:nvPr>
            <p:ph idx="1" type="body"/>
          </p:nvPr>
        </p:nvSpPr>
        <p:spPr>
          <a:xfrm>
            <a:off x="311700" y="3152225"/>
            <a:ext cx="8520599" cy="1300800"/>
          </a:xfrm>
          <a:prstGeom prst="rect">
            <a:avLst/>
          </a:prstGeom>
        </p:spPr>
        <p:txBody>
          <a:bodyPr anchorCtr="0" anchor="t" bIns="91425" lIns="91425" rIns="91425" tIns="91425"/>
          <a:lstStyle>
            <a:lvl1pPr lvl="0" rtl="0" algn="ctr">
              <a:spcBef>
                <a:spcPts val="0"/>
              </a:spcBef>
              <a:defRPr/>
            </a:lvl1pPr>
            <a:lvl2pPr lvl="1" rtl="0" algn="ctr">
              <a:spcBef>
                <a:spcPts val="0"/>
              </a:spcBef>
              <a:defRPr/>
            </a:lvl2pPr>
            <a:lvl3pPr lvl="2" rtl="0" algn="ctr">
              <a:spcBef>
                <a:spcPts val="0"/>
              </a:spcBef>
              <a:defRPr/>
            </a:lvl3pPr>
            <a:lvl4pPr lvl="3" rtl="0" algn="ctr">
              <a:spcBef>
                <a:spcPts val="0"/>
              </a:spcBef>
              <a:defRPr/>
            </a:lvl4pPr>
            <a:lvl5pPr lvl="4" rtl="0" algn="ctr">
              <a:spcBef>
                <a:spcPts val="0"/>
              </a:spcBef>
              <a:defRPr/>
            </a:lvl5pPr>
            <a:lvl6pPr lvl="5" rtl="0" algn="ctr">
              <a:spcBef>
                <a:spcPts val="0"/>
              </a:spcBef>
              <a:defRPr/>
            </a:lvl6pPr>
            <a:lvl7pPr lvl="6" rtl="0" algn="ctr">
              <a:spcBef>
                <a:spcPts val="0"/>
              </a:spcBef>
              <a:defRPr/>
            </a:lvl7pPr>
            <a:lvl8pPr lvl="7" rtl="0" algn="ctr">
              <a:spcBef>
                <a:spcPts val="0"/>
              </a:spcBef>
              <a:defRPr/>
            </a:lvl8pPr>
            <a:lvl9pPr lvl="8" rtl="0" algn="ctr">
              <a:spcBef>
                <a:spcPts val="0"/>
              </a:spcBef>
              <a:defRPr/>
            </a:lvl9pPr>
          </a:lstStyle>
          <a:p/>
        </p:txBody>
      </p:sp>
      <p:sp>
        <p:nvSpPr>
          <p:cNvPr id="47" name="Shape 47"/>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48" name="Shape 48"/>
        <p:cNvGrpSpPr/>
        <p:nvPr/>
      </p:nvGrpSpPr>
      <p:grpSpPr>
        <a:xfrm>
          <a:off x="0" y="0"/>
          <a:ext cx="0" cy="0"/>
          <a:chOff x="0" y="0"/>
          <a:chExt cx="0" cy="0"/>
        </a:xfrm>
      </p:grpSpPr>
      <p:sp>
        <p:nvSpPr>
          <p:cNvPr id="49" name="Shape 49"/>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bg>
      <p:bgPr>
        <a:solidFill>
          <a:schemeClr val="dk1"/>
        </a:solidFill>
      </p:bgPr>
    </p:bg>
    <p:spTree>
      <p:nvGrpSpPr>
        <p:cNvPr id="54" name="Shape 54"/>
        <p:cNvGrpSpPr/>
        <p:nvPr/>
      </p:nvGrpSpPr>
      <p:grpSpPr>
        <a:xfrm>
          <a:off x="0" y="0"/>
          <a:ext cx="0" cy="0"/>
          <a:chOff x="0" y="0"/>
          <a:chExt cx="0" cy="0"/>
        </a:xfrm>
      </p:grpSpPr>
      <p:cxnSp>
        <p:nvCxnSpPr>
          <p:cNvPr id="55" name="Shape 55"/>
          <p:cNvCxnSpPr/>
          <p:nvPr/>
        </p:nvCxnSpPr>
        <p:spPr>
          <a:xfrm>
            <a:off x="0" y="2998150"/>
            <a:ext cx="9144000" cy="0"/>
          </a:xfrm>
          <a:prstGeom prst="straightConnector1">
            <a:avLst/>
          </a:prstGeom>
          <a:noFill/>
          <a:ln cap="flat" cmpd="sng" w="19050">
            <a:solidFill>
              <a:schemeClr val="lt2"/>
            </a:solidFill>
            <a:prstDash val="solid"/>
            <a:round/>
            <a:headEnd len="med" w="med" type="none"/>
            <a:tailEnd len="med" w="med" type="none"/>
          </a:ln>
        </p:spPr>
      </p:cxnSp>
      <p:sp>
        <p:nvSpPr>
          <p:cNvPr id="56" name="Shape 56"/>
          <p:cNvSpPr txBox="1"/>
          <p:nvPr>
            <p:ph type="ctrTitle"/>
          </p:nvPr>
        </p:nvSpPr>
        <p:spPr>
          <a:xfrm>
            <a:off x="510450" y="1257300"/>
            <a:ext cx="8123100" cy="1588500"/>
          </a:xfrm>
          <a:prstGeom prst="rect">
            <a:avLst/>
          </a:prstGeom>
        </p:spPr>
        <p:txBody>
          <a:bodyPr anchorCtr="0" anchor="b" bIns="91425" lIns="91425" rIns="91425" tIns="91425"/>
          <a:lstStyle>
            <a:lvl1pPr lvl="0" rtl="0">
              <a:spcBef>
                <a:spcPts val="0"/>
              </a:spcBef>
              <a:buClr>
                <a:schemeClr val="lt1"/>
              </a:buClr>
              <a:buSzPct val="100000"/>
              <a:defRPr sz="4800">
                <a:solidFill>
                  <a:schemeClr val="lt1"/>
                </a:solidFill>
              </a:defRPr>
            </a:lvl1pPr>
            <a:lvl2pPr lvl="1" rtl="0">
              <a:spcBef>
                <a:spcPts val="0"/>
              </a:spcBef>
              <a:buClr>
                <a:schemeClr val="lt1"/>
              </a:buClr>
              <a:buSzPct val="100000"/>
              <a:defRPr sz="4800">
                <a:solidFill>
                  <a:schemeClr val="lt1"/>
                </a:solidFill>
              </a:defRPr>
            </a:lvl2pPr>
            <a:lvl3pPr lvl="2" rtl="0">
              <a:spcBef>
                <a:spcPts val="0"/>
              </a:spcBef>
              <a:buClr>
                <a:schemeClr val="lt1"/>
              </a:buClr>
              <a:buSzPct val="100000"/>
              <a:defRPr sz="4800">
                <a:solidFill>
                  <a:schemeClr val="lt1"/>
                </a:solidFill>
              </a:defRPr>
            </a:lvl3pPr>
            <a:lvl4pPr lvl="3" rtl="0">
              <a:spcBef>
                <a:spcPts val="0"/>
              </a:spcBef>
              <a:buClr>
                <a:schemeClr val="lt1"/>
              </a:buClr>
              <a:buSzPct val="100000"/>
              <a:defRPr sz="4800">
                <a:solidFill>
                  <a:schemeClr val="lt1"/>
                </a:solidFill>
              </a:defRPr>
            </a:lvl4pPr>
            <a:lvl5pPr lvl="4" rtl="0">
              <a:spcBef>
                <a:spcPts val="0"/>
              </a:spcBef>
              <a:buClr>
                <a:schemeClr val="lt1"/>
              </a:buClr>
              <a:buSzPct val="100000"/>
              <a:defRPr sz="4800">
                <a:solidFill>
                  <a:schemeClr val="lt1"/>
                </a:solidFill>
              </a:defRPr>
            </a:lvl5pPr>
            <a:lvl6pPr lvl="5" rtl="0">
              <a:spcBef>
                <a:spcPts val="0"/>
              </a:spcBef>
              <a:buClr>
                <a:schemeClr val="lt1"/>
              </a:buClr>
              <a:buSzPct val="100000"/>
              <a:defRPr sz="4800">
                <a:solidFill>
                  <a:schemeClr val="lt1"/>
                </a:solidFill>
              </a:defRPr>
            </a:lvl6pPr>
            <a:lvl7pPr lvl="6" rtl="0">
              <a:spcBef>
                <a:spcPts val="0"/>
              </a:spcBef>
              <a:buClr>
                <a:schemeClr val="lt1"/>
              </a:buClr>
              <a:buSzPct val="100000"/>
              <a:defRPr sz="4800">
                <a:solidFill>
                  <a:schemeClr val="lt1"/>
                </a:solidFill>
              </a:defRPr>
            </a:lvl7pPr>
            <a:lvl8pPr lvl="7" rtl="0">
              <a:spcBef>
                <a:spcPts val="0"/>
              </a:spcBef>
              <a:buClr>
                <a:schemeClr val="lt1"/>
              </a:buClr>
              <a:buSzPct val="100000"/>
              <a:defRPr sz="4800">
                <a:solidFill>
                  <a:schemeClr val="lt1"/>
                </a:solidFill>
              </a:defRPr>
            </a:lvl8pPr>
            <a:lvl9pPr lvl="8" rtl="0">
              <a:spcBef>
                <a:spcPts val="0"/>
              </a:spcBef>
              <a:buClr>
                <a:schemeClr val="lt1"/>
              </a:buClr>
              <a:buSzPct val="100000"/>
              <a:defRPr sz="4800">
                <a:solidFill>
                  <a:schemeClr val="lt1"/>
                </a:solidFill>
              </a:defRPr>
            </a:lvl9pPr>
          </a:lstStyle>
          <a:p/>
        </p:txBody>
      </p:sp>
      <p:sp>
        <p:nvSpPr>
          <p:cNvPr id="57" name="Shape 57"/>
          <p:cNvSpPr txBox="1"/>
          <p:nvPr>
            <p:ph idx="1" type="subTitle"/>
          </p:nvPr>
        </p:nvSpPr>
        <p:spPr>
          <a:xfrm>
            <a:off x="510450" y="3182312"/>
            <a:ext cx="8123100" cy="629999"/>
          </a:xfrm>
          <a:prstGeom prst="rect">
            <a:avLst/>
          </a:prstGeom>
        </p:spPr>
        <p:txBody>
          <a:bodyPr anchorCtr="0" anchor="t" bIns="91425" lIns="91425" rIns="91425" tIns="91425"/>
          <a:lstStyle>
            <a:lvl1pPr lvl="0" rtl="0">
              <a:lnSpc>
                <a:spcPct val="100000"/>
              </a:lnSpc>
              <a:spcBef>
                <a:spcPts val="0"/>
              </a:spcBef>
              <a:spcAft>
                <a:spcPts val="0"/>
              </a:spcAft>
              <a:buClr>
                <a:schemeClr val="lt1"/>
              </a:buClr>
              <a:buSzPct val="100000"/>
              <a:buNone/>
              <a:defRPr sz="2400">
                <a:solidFill>
                  <a:schemeClr val="lt1"/>
                </a:solidFill>
              </a:defRPr>
            </a:lvl1pPr>
            <a:lvl2pPr lvl="1" rtl="0">
              <a:lnSpc>
                <a:spcPct val="100000"/>
              </a:lnSpc>
              <a:spcBef>
                <a:spcPts val="0"/>
              </a:spcBef>
              <a:spcAft>
                <a:spcPts val="0"/>
              </a:spcAft>
              <a:buClr>
                <a:schemeClr val="lt1"/>
              </a:buClr>
              <a:buSzPct val="100000"/>
              <a:buNone/>
              <a:defRPr sz="2400">
                <a:solidFill>
                  <a:schemeClr val="lt1"/>
                </a:solidFill>
              </a:defRPr>
            </a:lvl2pPr>
            <a:lvl3pPr lvl="2" rtl="0">
              <a:lnSpc>
                <a:spcPct val="100000"/>
              </a:lnSpc>
              <a:spcBef>
                <a:spcPts val="0"/>
              </a:spcBef>
              <a:spcAft>
                <a:spcPts val="0"/>
              </a:spcAft>
              <a:buClr>
                <a:schemeClr val="lt1"/>
              </a:buClr>
              <a:buSzPct val="100000"/>
              <a:buNone/>
              <a:defRPr sz="2400">
                <a:solidFill>
                  <a:schemeClr val="lt1"/>
                </a:solidFill>
              </a:defRPr>
            </a:lvl3pPr>
            <a:lvl4pPr lvl="3" rtl="0">
              <a:lnSpc>
                <a:spcPct val="100000"/>
              </a:lnSpc>
              <a:spcBef>
                <a:spcPts val="0"/>
              </a:spcBef>
              <a:spcAft>
                <a:spcPts val="0"/>
              </a:spcAft>
              <a:buClr>
                <a:schemeClr val="lt1"/>
              </a:buClr>
              <a:buSzPct val="100000"/>
              <a:buNone/>
              <a:defRPr sz="2400">
                <a:solidFill>
                  <a:schemeClr val="lt1"/>
                </a:solidFill>
              </a:defRPr>
            </a:lvl4pPr>
            <a:lvl5pPr lvl="4" rtl="0">
              <a:lnSpc>
                <a:spcPct val="100000"/>
              </a:lnSpc>
              <a:spcBef>
                <a:spcPts val="0"/>
              </a:spcBef>
              <a:spcAft>
                <a:spcPts val="0"/>
              </a:spcAft>
              <a:buClr>
                <a:schemeClr val="lt1"/>
              </a:buClr>
              <a:buSzPct val="100000"/>
              <a:buNone/>
              <a:defRPr sz="2400">
                <a:solidFill>
                  <a:schemeClr val="lt1"/>
                </a:solidFill>
              </a:defRPr>
            </a:lvl5pPr>
            <a:lvl6pPr lvl="5" rtl="0">
              <a:lnSpc>
                <a:spcPct val="100000"/>
              </a:lnSpc>
              <a:spcBef>
                <a:spcPts val="0"/>
              </a:spcBef>
              <a:spcAft>
                <a:spcPts val="0"/>
              </a:spcAft>
              <a:buClr>
                <a:schemeClr val="lt1"/>
              </a:buClr>
              <a:buSzPct val="100000"/>
              <a:buNone/>
              <a:defRPr sz="2400">
                <a:solidFill>
                  <a:schemeClr val="lt1"/>
                </a:solidFill>
              </a:defRPr>
            </a:lvl6pPr>
            <a:lvl7pPr lvl="6" rtl="0">
              <a:lnSpc>
                <a:spcPct val="100000"/>
              </a:lnSpc>
              <a:spcBef>
                <a:spcPts val="0"/>
              </a:spcBef>
              <a:spcAft>
                <a:spcPts val="0"/>
              </a:spcAft>
              <a:buClr>
                <a:schemeClr val="lt1"/>
              </a:buClr>
              <a:buSzPct val="100000"/>
              <a:buNone/>
              <a:defRPr sz="2400">
                <a:solidFill>
                  <a:schemeClr val="lt1"/>
                </a:solidFill>
              </a:defRPr>
            </a:lvl7pPr>
            <a:lvl8pPr lvl="7" rtl="0">
              <a:lnSpc>
                <a:spcPct val="100000"/>
              </a:lnSpc>
              <a:spcBef>
                <a:spcPts val="0"/>
              </a:spcBef>
              <a:spcAft>
                <a:spcPts val="0"/>
              </a:spcAft>
              <a:buClr>
                <a:schemeClr val="lt1"/>
              </a:buClr>
              <a:buSzPct val="100000"/>
              <a:buNone/>
              <a:defRPr sz="2400">
                <a:solidFill>
                  <a:schemeClr val="lt1"/>
                </a:solidFill>
              </a:defRPr>
            </a:lvl8pPr>
            <a:lvl9pPr lvl="8" rtl="0">
              <a:lnSpc>
                <a:spcPct val="100000"/>
              </a:lnSpc>
              <a:spcBef>
                <a:spcPts val="0"/>
              </a:spcBef>
              <a:spcAft>
                <a:spcPts val="0"/>
              </a:spcAft>
              <a:buClr>
                <a:schemeClr val="lt1"/>
              </a:buClr>
              <a:buSzPct val="100000"/>
              <a:buNone/>
              <a:defRPr sz="2400">
                <a:solidFill>
                  <a:schemeClr val="lt1"/>
                </a:solidFill>
              </a:defRPr>
            </a:lvl9pPr>
          </a:lstStyle>
          <a:p/>
        </p:txBody>
      </p:sp>
      <p:sp>
        <p:nvSpPr>
          <p:cNvPr id="58" name="Shape 58"/>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solidFill>
                  <a:schemeClr val="lt1"/>
                </a:solidFill>
              </a:rPr>
              <a:t>‹#›</a:t>
            </a:fld>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secHead">
  <p:cSld name="Section header">
    <p:bg>
      <p:bgPr>
        <a:solidFill>
          <a:schemeClr val="dk1"/>
        </a:solidFill>
      </p:bgPr>
    </p:bg>
    <p:spTree>
      <p:nvGrpSpPr>
        <p:cNvPr id="59" name="Shape 59"/>
        <p:cNvGrpSpPr/>
        <p:nvPr/>
      </p:nvGrpSpPr>
      <p:grpSpPr>
        <a:xfrm>
          <a:off x="0" y="0"/>
          <a:ext cx="0" cy="0"/>
          <a:chOff x="0" y="0"/>
          <a:chExt cx="0" cy="0"/>
        </a:xfrm>
      </p:grpSpPr>
      <p:cxnSp>
        <p:nvCxnSpPr>
          <p:cNvPr id="60" name="Shape 60"/>
          <p:cNvCxnSpPr/>
          <p:nvPr/>
        </p:nvCxnSpPr>
        <p:spPr>
          <a:xfrm>
            <a:off x="0" y="2998150"/>
            <a:ext cx="9144000" cy="0"/>
          </a:xfrm>
          <a:prstGeom prst="straightConnector1">
            <a:avLst/>
          </a:prstGeom>
          <a:noFill/>
          <a:ln cap="flat" cmpd="sng" w="19050">
            <a:solidFill>
              <a:schemeClr val="lt2"/>
            </a:solidFill>
            <a:prstDash val="solid"/>
            <a:round/>
            <a:headEnd len="med" w="med" type="none"/>
            <a:tailEnd len="med" w="med" type="none"/>
          </a:ln>
        </p:spPr>
      </p:cxnSp>
      <p:sp>
        <p:nvSpPr>
          <p:cNvPr id="61" name="Shape 61"/>
          <p:cNvSpPr txBox="1"/>
          <p:nvPr>
            <p:ph type="title"/>
          </p:nvPr>
        </p:nvSpPr>
        <p:spPr>
          <a:xfrm>
            <a:off x="510450" y="2057400"/>
            <a:ext cx="8123100" cy="778800"/>
          </a:xfrm>
          <a:prstGeom prst="rect">
            <a:avLst/>
          </a:prstGeom>
        </p:spPr>
        <p:txBody>
          <a:bodyPr anchorCtr="0" anchor="b" bIns="91425" lIns="91425" rIns="91425" tIns="91425"/>
          <a:lstStyle>
            <a:lvl1pPr lvl="0" rtl="0">
              <a:spcBef>
                <a:spcPts val="0"/>
              </a:spcBef>
              <a:buClr>
                <a:schemeClr val="lt1"/>
              </a:buClr>
              <a:buSzPct val="100000"/>
              <a:defRPr sz="3600">
                <a:solidFill>
                  <a:schemeClr val="lt1"/>
                </a:solidFill>
              </a:defRPr>
            </a:lvl1pPr>
            <a:lvl2pPr lvl="1" rtl="0">
              <a:spcBef>
                <a:spcPts val="0"/>
              </a:spcBef>
              <a:buClr>
                <a:schemeClr val="lt1"/>
              </a:buClr>
              <a:buSzPct val="100000"/>
              <a:defRPr sz="3600">
                <a:solidFill>
                  <a:schemeClr val="lt1"/>
                </a:solidFill>
              </a:defRPr>
            </a:lvl2pPr>
            <a:lvl3pPr lvl="2" rtl="0">
              <a:spcBef>
                <a:spcPts val="0"/>
              </a:spcBef>
              <a:buClr>
                <a:schemeClr val="lt1"/>
              </a:buClr>
              <a:buSzPct val="100000"/>
              <a:defRPr sz="3600">
                <a:solidFill>
                  <a:schemeClr val="lt1"/>
                </a:solidFill>
              </a:defRPr>
            </a:lvl3pPr>
            <a:lvl4pPr lvl="3" rtl="0">
              <a:spcBef>
                <a:spcPts val="0"/>
              </a:spcBef>
              <a:buClr>
                <a:schemeClr val="lt1"/>
              </a:buClr>
              <a:buSzPct val="100000"/>
              <a:defRPr sz="3600">
                <a:solidFill>
                  <a:schemeClr val="lt1"/>
                </a:solidFill>
              </a:defRPr>
            </a:lvl4pPr>
            <a:lvl5pPr lvl="4" rtl="0">
              <a:spcBef>
                <a:spcPts val="0"/>
              </a:spcBef>
              <a:buClr>
                <a:schemeClr val="lt1"/>
              </a:buClr>
              <a:buSzPct val="100000"/>
              <a:defRPr sz="3600">
                <a:solidFill>
                  <a:schemeClr val="lt1"/>
                </a:solidFill>
              </a:defRPr>
            </a:lvl5pPr>
            <a:lvl6pPr lvl="5" rtl="0">
              <a:spcBef>
                <a:spcPts val="0"/>
              </a:spcBef>
              <a:buClr>
                <a:schemeClr val="lt1"/>
              </a:buClr>
              <a:buSzPct val="100000"/>
              <a:defRPr sz="3600">
                <a:solidFill>
                  <a:schemeClr val="lt1"/>
                </a:solidFill>
              </a:defRPr>
            </a:lvl6pPr>
            <a:lvl7pPr lvl="6" rtl="0">
              <a:spcBef>
                <a:spcPts val="0"/>
              </a:spcBef>
              <a:buClr>
                <a:schemeClr val="lt1"/>
              </a:buClr>
              <a:buSzPct val="100000"/>
              <a:defRPr sz="3600">
                <a:solidFill>
                  <a:schemeClr val="lt1"/>
                </a:solidFill>
              </a:defRPr>
            </a:lvl7pPr>
            <a:lvl8pPr lvl="7" rtl="0">
              <a:spcBef>
                <a:spcPts val="0"/>
              </a:spcBef>
              <a:buClr>
                <a:schemeClr val="lt1"/>
              </a:buClr>
              <a:buSzPct val="100000"/>
              <a:defRPr sz="3600">
                <a:solidFill>
                  <a:schemeClr val="lt1"/>
                </a:solidFill>
              </a:defRPr>
            </a:lvl8pPr>
            <a:lvl9pPr lvl="8" rtl="0">
              <a:spcBef>
                <a:spcPts val="0"/>
              </a:spcBef>
              <a:buClr>
                <a:schemeClr val="lt1"/>
              </a:buClr>
              <a:buSzPct val="100000"/>
              <a:defRPr sz="3600">
                <a:solidFill>
                  <a:schemeClr val="lt1"/>
                </a:solidFill>
              </a:defRPr>
            </a:lvl9pPr>
          </a:lstStyle>
          <a:p/>
        </p:txBody>
      </p:sp>
      <p:sp>
        <p:nvSpPr>
          <p:cNvPr id="62" name="Shape 62"/>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solidFill>
                  <a:schemeClr val="lt1"/>
                </a:solidFill>
              </a:rPr>
              <a:t>‹#›</a:t>
            </a:fld>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and body">
    <p:spTree>
      <p:nvGrpSpPr>
        <p:cNvPr id="63" name="Shape 63"/>
        <p:cNvGrpSpPr/>
        <p:nvPr/>
      </p:nvGrpSpPr>
      <p:grpSpPr>
        <a:xfrm>
          <a:off x="0" y="0"/>
          <a:ext cx="0" cy="0"/>
          <a:chOff x="0" y="0"/>
          <a:chExt cx="0" cy="0"/>
        </a:xfrm>
      </p:grpSpPr>
      <p:sp>
        <p:nvSpPr>
          <p:cNvPr id="64" name="Shape 64"/>
          <p:cNvSpPr/>
          <p:nvPr/>
        </p:nvSpPr>
        <p:spPr>
          <a:xfrm>
            <a:off x="0" y="5045700"/>
            <a:ext cx="9144000" cy="97800"/>
          </a:xfrm>
          <a:prstGeom prst="rect">
            <a:avLst/>
          </a:prstGeom>
          <a:solidFill>
            <a:schemeClr val="lt2"/>
          </a:solidFill>
          <a:ln>
            <a:noFill/>
          </a:ln>
        </p:spPr>
        <p:txBody>
          <a:bodyPr anchorCtr="0" anchor="ctr" bIns="91425" lIns="91425" rIns="91425" tIns="91425">
            <a:noAutofit/>
          </a:bodyPr>
          <a:lstStyle/>
          <a:p>
            <a:pPr lvl="0">
              <a:spcBef>
                <a:spcPts val="0"/>
              </a:spcBef>
              <a:buNone/>
            </a:pPr>
            <a:r>
              <a:t/>
            </a:r>
            <a:endParaRPr/>
          </a:p>
        </p:txBody>
      </p:sp>
      <p:sp>
        <p:nvSpPr>
          <p:cNvPr id="65" name="Shape 65"/>
          <p:cNvSpPr txBox="1"/>
          <p:nvPr>
            <p:ph type="title"/>
          </p:nvPr>
        </p:nvSpPr>
        <p:spPr>
          <a:xfrm>
            <a:off x="311700" y="445025"/>
            <a:ext cx="8520599" cy="572699"/>
          </a:xfrm>
          <a:prstGeom prst="rect">
            <a:avLst/>
          </a:prstGeom>
        </p:spPr>
        <p:txBody>
          <a:bodyPr anchorCtr="0" anchor="t"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66" name="Shape 66"/>
          <p:cNvSpPr txBox="1"/>
          <p:nvPr>
            <p:ph idx="1" type="body"/>
          </p:nvPr>
        </p:nvSpPr>
        <p:spPr>
          <a:xfrm>
            <a:off x="311700" y="1152475"/>
            <a:ext cx="8520599" cy="3416400"/>
          </a:xfrm>
          <a:prstGeom prst="rect">
            <a:avLst/>
          </a:prstGeom>
        </p:spPr>
        <p:txBody>
          <a:bodyPr anchorCtr="0" anchor="t"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67" name="Shape 67"/>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and two columns">
    <p:spTree>
      <p:nvGrpSpPr>
        <p:cNvPr id="68" name="Shape 68"/>
        <p:cNvGrpSpPr/>
        <p:nvPr/>
      </p:nvGrpSpPr>
      <p:grpSpPr>
        <a:xfrm>
          <a:off x="0" y="0"/>
          <a:ext cx="0" cy="0"/>
          <a:chOff x="0" y="0"/>
          <a:chExt cx="0" cy="0"/>
        </a:xfrm>
      </p:grpSpPr>
      <p:sp>
        <p:nvSpPr>
          <p:cNvPr id="69" name="Shape 69"/>
          <p:cNvSpPr txBox="1"/>
          <p:nvPr>
            <p:ph type="title"/>
          </p:nvPr>
        </p:nvSpPr>
        <p:spPr>
          <a:xfrm>
            <a:off x="311700" y="445025"/>
            <a:ext cx="8520599" cy="572699"/>
          </a:xfrm>
          <a:prstGeom prst="rect">
            <a:avLst/>
          </a:prstGeom>
        </p:spPr>
        <p:txBody>
          <a:bodyPr anchorCtr="0" anchor="t"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70" name="Shape 70"/>
          <p:cNvSpPr txBox="1"/>
          <p:nvPr>
            <p:ph idx="1" type="body"/>
          </p:nvPr>
        </p:nvSpPr>
        <p:spPr>
          <a:xfrm>
            <a:off x="311700" y="1152475"/>
            <a:ext cx="3999899" cy="3416400"/>
          </a:xfrm>
          <a:prstGeom prst="rect">
            <a:avLst/>
          </a:prstGeom>
        </p:spPr>
        <p:txBody>
          <a:bodyPr anchorCtr="0" anchor="t" bIns="91425" lIns="91425" rIns="91425" tIns="91425"/>
          <a:lstStyle>
            <a:lvl1pPr lvl="0" rtl="0">
              <a:spcBef>
                <a:spcPts val="0"/>
              </a:spcBef>
              <a:buSzPct val="100000"/>
              <a:defRPr sz="1400"/>
            </a:lvl1pPr>
            <a:lvl2pPr lvl="1" rtl="0">
              <a:spcBef>
                <a:spcPts val="0"/>
              </a:spcBef>
              <a:buSzPct val="100000"/>
              <a:defRPr sz="1200"/>
            </a:lvl2pPr>
            <a:lvl3pPr lvl="2" rtl="0">
              <a:spcBef>
                <a:spcPts val="0"/>
              </a:spcBef>
              <a:buSzPct val="100000"/>
              <a:defRPr sz="1200"/>
            </a:lvl3pPr>
            <a:lvl4pPr lvl="3" rtl="0">
              <a:spcBef>
                <a:spcPts val="0"/>
              </a:spcBef>
              <a:buSzPct val="100000"/>
              <a:defRPr sz="1200"/>
            </a:lvl4pPr>
            <a:lvl5pPr lvl="4" rtl="0">
              <a:spcBef>
                <a:spcPts val="0"/>
              </a:spcBef>
              <a:buSzPct val="100000"/>
              <a:defRPr sz="1200"/>
            </a:lvl5pPr>
            <a:lvl6pPr lvl="5" rtl="0">
              <a:spcBef>
                <a:spcPts val="0"/>
              </a:spcBef>
              <a:buSzPct val="100000"/>
              <a:defRPr sz="1200"/>
            </a:lvl6pPr>
            <a:lvl7pPr lvl="6" rtl="0">
              <a:spcBef>
                <a:spcPts val="0"/>
              </a:spcBef>
              <a:buSzPct val="100000"/>
              <a:defRPr sz="1200"/>
            </a:lvl7pPr>
            <a:lvl8pPr lvl="7" rtl="0">
              <a:spcBef>
                <a:spcPts val="0"/>
              </a:spcBef>
              <a:buSzPct val="100000"/>
              <a:defRPr sz="1200"/>
            </a:lvl8pPr>
            <a:lvl9pPr lvl="8" rtl="0">
              <a:spcBef>
                <a:spcPts val="0"/>
              </a:spcBef>
              <a:buSzPct val="100000"/>
              <a:defRPr sz="1200"/>
            </a:lvl9pPr>
          </a:lstStyle>
          <a:p/>
        </p:txBody>
      </p:sp>
      <p:sp>
        <p:nvSpPr>
          <p:cNvPr id="71" name="Shape 71"/>
          <p:cNvSpPr txBox="1"/>
          <p:nvPr>
            <p:ph idx="2" type="body"/>
          </p:nvPr>
        </p:nvSpPr>
        <p:spPr>
          <a:xfrm>
            <a:off x="4832400" y="1152475"/>
            <a:ext cx="3999899" cy="3416400"/>
          </a:xfrm>
          <a:prstGeom prst="rect">
            <a:avLst/>
          </a:prstGeom>
        </p:spPr>
        <p:txBody>
          <a:bodyPr anchorCtr="0" anchor="t" bIns="91425" lIns="91425" rIns="91425" tIns="91425"/>
          <a:lstStyle>
            <a:lvl1pPr lvl="0" rtl="0">
              <a:spcBef>
                <a:spcPts val="0"/>
              </a:spcBef>
              <a:buSzPct val="100000"/>
              <a:defRPr sz="1400"/>
            </a:lvl1pPr>
            <a:lvl2pPr lvl="1" rtl="0">
              <a:spcBef>
                <a:spcPts val="0"/>
              </a:spcBef>
              <a:buSzPct val="100000"/>
              <a:defRPr sz="1200"/>
            </a:lvl2pPr>
            <a:lvl3pPr lvl="2" rtl="0">
              <a:spcBef>
                <a:spcPts val="0"/>
              </a:spcBef>
              <a:buSzPct val="100000"/>
              <a:defRPr sz="1200"/>
            </a:lvl3pPr>
            <a:lvl4pPr lvl="3" rtl="0">
              <a:spcBef>
                <a:spcPts val="0"/>
              </a:spcBef>
              <a:buSzPct val="100000"/>
              <a:defRPr sz="1200"/>
            </a:lvl4pPr>
            <a:lvl5pPr lvl="4" rtl="0">
              <a:spcBef>
                <a:spcPts val="0"/>
              </a:spcBef>
              <a:buSzPct val="100000"/>
              <a:defRPr sz="1200"/>
            </a:lvl5pPr>
            <a:lvl6pPr lvl="5" rtl="0">
              <a:spcBef>
                <a:spcPts val="0"/>
              </a:spcBef>
              <a:buSzPct val="100000"/>
              <a:defRPr sz="1200"/>
            </a:lvl6pPr>
            <a:lvl7pPr lvl="6" rtl="0">
              <a:spcBef>
                <a:spcPts val="0"/>
              </a:spcBef>
              <a:buSzPct val="100000"/>
              <a:defRPr sz="1200"/>
            </a:lvl7pPr>
            <a:lvl8pPr lvl="7" rtl="0">
              <a:spcBef>
                <a:spcPts val="0"/>
              </a:spcBef>
              <a:buSzPct val="100000"/>
              <a:defRPr sz="1200"/>
            </a:lvl8pPr>
            <a:lvl9pPr lvl="8" rtl="0">
              <a:spcBef>
                <a:spcPts val="0"/>
              </a:spcBef>
              <a:buSzPct val="100000"/>
              <a:defRPr sz="1200"/>
            </a:lvl9pPr>
          </a:lstStyle>
          <a:p/>
        </p:txBody>
      </p:sp>
      <p:sp>
        <p:nvSpPr>
          <p:cNvPr id="72" name="Shape 72"/>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73" name="Shape 73"/>
        <p:cNvGrpSpPr/>
        <p:nvPr/>
      </p:nvGrpSpPr>
      <p:grpSpPr>
        <a:xfrm>
          <a:off x="0" y="0"/>
          <a:ext cx="0" cy="0"/>
          <a:chOff x="0" y="0"/>
          <a:chExt cx="0" cy="0"/>
        </a:xfrm>
      </p:grpSpPr>
      <p:sp>
        <p:nvSpPr>
          <p:cNvPr id="74" name="Shape 74"/>
          <p:cNvSpPr txBox="1"/>
          <p:nvPr>
            <p:ph type="title"/>
          </p:nvPr>
        </p:nvSpPr>
        <p:spPr>
          <a:xfrm>
            <a:off x="311700" y="445025"/>
            <a:ext cx="8520599" cy="572699"/>
          </a:xfrm>
          <a:prstGeom prst="rect">
            <a:avLst/>
          </a:prstGeom>
        </p:spPr>
        <p:txBody>
          <a:bodyPr anchorCtr="0" anchor="t"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75" name="Shape 75"/>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One column text">
    <p:spTree>
      <p:nvGrpSpPr>
        <p:cNvPr id="76" name="Shape 76"/>
        <p:cNvGrpSpPr/>
        <p:nvPr/>
      </p:nvGrpSpPr>
      <p:grpSpPr>
        <a:xfrm>
          <a:off x="0" y="0"/>
          <a:ext cx="0" cy="0"/>
          <a:chOff x="0" y="0"/>
          <a:chExt cx="0" cy="0"/>
        </a:xfrm>
      </p:grpSpPr>
      <p:sp>
        <p:nvSpPr>
          <p:cNvPr id="77" name="Shape 77"/>
          <p:cNvSpPr txBox="1"/>
          <p:nvPr>
            <p:ph type="title"/>
          </p:nvPr>
        </p:nvSpPr>
        <p:spPr>
          <a:xfrm>
            <a:off x="311700" y="555600"/>
            <a:ext cx="2807999" cy="755699"/>
          </a:xfrm>
          <a:prstGeom prst="rect">
            <a:avLst/>
          </a:prstGeom>
        </p:spPr>
        <p:txBody>
          <a:bodyPr anchorCtr="0" anchor="b" bIns="91425" lIns="91425" rIns="91425" tIns="91425"/>
          <a:lstStyle>
            <a:lvl1pPr lvl="0" rtl="0">
              <a:spcBef>
                <a:spcPts val="0"/>
              </a:spcBef>
              <a:buSzPct val="100000"/>
              <a:defRPr sz="2400"/>
            </a:lvl1pPr>
            <a:lvl2pPr lvl="1" rtl="0">
              <a:spcBef>
                <a:spcPts val="0"/>
              </a:spcBef>
              <a:buSzPct val="100000"/>
              <a:defRPr sz="2400"/>
            </a:lvl2pPr>
            <a:lvl3pPr lvl="2" rtl="0">
              <a:spcBef>
                <a:spcPts val="0"/>
              </a:spcBef>
              <a:buSzPct val="100000"/>
              <a:defRPr sz="2400"/>
            </a:lvl3pPr>
            <a:lvl4pPr lvl="3" rtl="0">
              <a:spcBef>
                <a:spcPts val="0"/>
              </a:spcBef>
              <a:buSzPct val="100000"/>
              <a:defRPr sz="2400"/>
            </a:lvl4pPr>
            <a:lvl5pPr lvl="4" rtl="0">
              <a:spcBef>
                <a:spcPts val="0"/>
              </a:spcBef>
              <a:buSzPct val="100000"/>
              <a:defRPr sz="2400"/>
            </a:lvl5pPr>
            <a:lvl6pPr lvl="5" rtl="0">
              <a:spcBef>
                <a:spcPts val="0"/>
              </a:spcBef>
              <a:buSzPct val="100000"/>
              <a:defRPr sz="2400"/>
            </a:lvl6pPr>
            <a:lvl7pPr lvl="6" rtl="0">
              <a:spcBef>
                <a:spcPts val="0"/>
              </a:spcBef>
              <a:buSzPct val="100000"/>
              <a:defRPr sz="2400"/>
            </a:lvl7pPr>
            <a:lvl8pPr lvl="7" rtl="0">
              <a:spcBef>
                <a:spcPts val="0"/>
              </a:spcBef>
              <a:buSzPct val="100000"/>
              <a:defRPr sz="2400"/>
            </a:lvl8pPr>
            <a:lvl9pPr lvl="8" rtl="0">
              <a:spcBef>
                <a:spcPts val="0"/>
              </a:spcBef>
              <a:buSzPct val="100000"/>
              <a:defRPr sz="2400"/>
            </a:lvl9pPr>
          </a:lstStyle>
          <a:p/>
        </p:txBody>
      </p:sp>
      <p:sp>
        <p:nvSpPr>
          <p:cNvPr id="78" name="Shape 78"/>
          <p:cNvSpPr txBox="1"/>
          <p:nvPr>
            <p:ph idx="1" type="body"/>
          </p:nvPr>
        </p:nvSpPr>
        <p:spPr>
          <a:xfrm>
            <a:off x="311700" y="1389600"/>
            <a:ext cx="2807999" cy="3179400"/>
          </a:xfrm>
          <a:prstGeom prst="rect">
            <a:avLst/>
          </a:prstGeom>
        </p:spPr>
        <p:txBody>
          <a:bodyPr anchorCtr="0" anchor="t" bIns="91425" lIns="91425" rIns="91425" tIns="91425"/>
          <a:lstStyle>
            <a:lvl1pPr lvl="0" rtl="0">
              <a:spcBef>
                <a:spcPts val="0"/>
              </a:spcBef>
              <a:buSzPct val="100000"/>
              <a:defRPr sz="1200"/>
            </a:lvl1pPr>
            <a:lvl2pPr lvl="1" rtl="0">
              <a:spcBef>
                <a:spcPts val="0"/>
              </a:spcBef>
              <a:buSzPct val="100000"/>
              <a:defRPr sz="1200"/>
            </a:lvl2pPr>
            <a:lvl3pPr lvl="2" rtl="0">
              <a:spcBef>
                <a:spcPts val="0"/>
              </a:spcBef>
              <a:buSzPct val="100000"/>
              <a:defRPr sz="1200"/>
            </a:lvl3pPr>
            <a:lvl4pPr lvl="3" rtl="0">
              <a:spcBef>
                <a:spcPts val="0"/>
              </a:spcBef>
              <a:buSzPct val="100000"/>
              <a:defRPr sz="1200"/>
            </a:lvl4pPr>
            <a:lvl5pPr lvl="4" rtl="0">
              <a:spcBef>
                <a:spcPts val="0"/>
              </a:spcBef>
              <a:buSzPct val="100000"/>
              <a:defRPr sz="1200"/>
            </a:lvl5pPr>
            <a:lvl6pPr lvl="5" rtl="0">
              <a:spcBef>
                <a:spcPts val="0"/>
              </a:spcBef>
              <a:buSzPct val="100000"/>
              <a:defRPr sz="1200"/>
            </a:lvl6pPr>
            <a:lvl7pPr lvl="6" rtl="0">
              <a:spcBef>
                <a:spcPts val="0"/>
              </a:spcBef>
              <a:buSzPct val="100000"/>
              <a:defRPr sz="1200"/>
            </a:lvl7pPr>
            <a:lvl8pPr lvl="7" rtl="0">
              <a:spcBef>
                <a:spcPts val="0"/>
              </a:spcBef>
              <a:buSzPct val="100000"/>
              <a:defRPr sz="1200"/>
            </a:lvl8pPr>
            <a:lvl9pPr lvl="8" rtl="0">
              <a:spcBef>
                <a:spcPts val="0"/>
              </a:spcBef>
              <a:buSzPct val="100000"/>
              <a:defRPr sz="1200"/>
            </a:lvl9pPr>
          </a:lstStyle>
          <a:p/>
        </p:txBody>
      </p:sp>
      <p:sp>
        <p:nvSpPr>
          <p:cNvPr id="79" name="Shape 79"/>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Main point">
    <p:bg>
      <p:bgPr>
        <a:solidFill>
          <a:schemeClr val="lt2"/>
        </a:solidFill>
      </p:bgPr>
    </p:bg>
    <p:spTree>
      <p:nvGrpSpPr>
        <p:cNvPr id="80" name="Shape 80"/>
        <p:cNvGrpSpPr/>
        <p:nvPr/>
      </p:nvGrpSpPr>
      <p:grpSpPr>
        <a:xfrm>
          <a:off x="0" y="0"/>
          <a:ext cx="0" cy="0"/>
          <a:chOff x="0" y="0"/>
          <a:chExt cx="0" cy="0"/>
        </a:xfrm>
      </p:grpSpPr>
      <p:sp>
        <p:nvSpPr>
          <p:cNvPr id="81" name="Shape 81"/>
          <p:cNvSpPr txBox="1"/>
          <p:nvPr>
            <p:ph type="title"/>
          </p:nvPr>
        </p:nvSpPr>
        <p:spPr>
          <a:xfrm>
            <a:off x="490250" y="526350"/>
            <a:ext cx="5797500" cy="4090800"/>
          </a:xfrm>
          <a:prstGeom prst="rect">
            <a:avLst/>
          </a:prstGeom>
        </p:spPr>
        <p:txBody>
          <a:bodyPr anchorCtr="0" anchor="ctr" bIns="91425" lIns="91425" rIns="91425" tIns="91425"/>
          <a:lstStyle>
            <a:lvl1pPr lvl="0" rtl="0">
              <a:spcBef>
                <a:spcPts val="0"/>
              </a:spcBef>
              <a:buSzPct val="100000"/>
              <a:defRPr sz="4800"/>
            </a:lvl1pPr>
            <a:lvl2pPr lvl="1" rtl="0">
              <a:spcBef>
                <a:spcPts val="0"/>
              </a:spcBef>
              <a:buSzPct val="100000"/>
              <a:defRPr sz="4800"/>
            </a:lvl2pPr>
            <a:lvl3pPr lvl="2" rtl="0">
              <a:spcBef>
                <a:spcPts val="0"/>
              </a:spcBef>
              <a:buSzPct val="100000"/>
              <a:defRPr sz="4800"/>
            </a:lvl3pPr>
            <a:lvl4pPr lvl="3" rtl="0">
              <a:spcBef>
                <a:spcPts val="0"/>
              </a:spcBef>
              <a:buSzPct val="100000"/>
              <a:defRPr sz="4800"/>
            </a:lvl4pPr>
            <a:lvl5pPr lvl="4" rtl="0">
              <a:spcBef>
                <a:spcPts val="0"/>
              </a:spcBef>
              <a:buSzPct val="100000"/>
              <a:defRPr sz="4800"/>
            </a:lvl5pPr>
            <a:lvl6pPr lvl="5" rtl="0">
              <a:spcBef>
                <a:spcPts val="0"/>
              </a:spcBef>
              <a:buSzPct val="100000"/>
              <a:defRPr sz="4800"/>
            </a:lvl6pPr>
            <a:lvl7pPr lvl="6" rtl="0">
              <a:spcBef>
                <a:spcPts val="0"/>
              </a:spcBef>
              <a:buSzPct val="100000"/>
              <a:defRPr sz="4800"/>
            </a:lvl7pPr>
            <a:lvl8pPr lvl="7" rtl="0">
              <a:spcBef>
                <a:spcPts val="0"/>
              </a:spcBef>
              <a:buSzPct val="100000"/>
              <a:defRPr sz="4800"/>
            </a:lvl8pPr>
            <a:lvl9pPr lvl="8" rtl="0">
              <a:spcBef>
                <a:spcPts val="0"/>
              </a:spcBef>
              <a:buSzPct val="100000"/>
              <a:defRPr sz="4800"/>
            </a:lvl9pPr>
          </a:lstStyle>
          <a:p/>
        </p:txBody>
      </p:sp>
      <p:sp>
        <p:nvSpPr>
          <p:cNvPr id="82" name="Shape 82"/>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ection title and description">
    <p:spTree>
      <p:nvGrpSpPr>
        <p:cNvPr id="83" name="Shape 83"/>
        <p:cNvGrpSpPr/>
        <p:nvPr/>
      </p:nvGrpSpPr>
      <p:grpSpPr>
        <a:xfrm>
          <a:off x="0" y="0"/>
          <a:ext cx="0" cy="0"/>
          <a:chOff x="0" y="0"/>
          <a:chExt cx="0" cy="0"/>
        </a:xfrm>
      </p:grpSpPr>
      <p:sp>
        <p:nvSpPr>
          <p:cNvPr id="84" name="Shape 84"/>
          <p:cNvSpPr/>
          <p:nvPr/>
        </p:nvSpPr>
        <p:spPr>
          <a:xfrm>
            <a:off x="4572000" y="75"/>
            <a:ext cx="4572000" cy="5143499"/>
          </a:xfrm>
          <a:prstGeom prst="rect">
            <a:avLst/>
          </a:prstGeom>
          <a:solidFill>
            <a:schemeClr val="dk1"/>
          </a:solidFill>
          <a:ln>
            <a:noFill/>
          </a:ln>
        </p:spPr>
        <p:txBody>
          <a:bodyPr anchorCtr="0" anchor="ctr" bIns="91425" lIns="91425" rIns="91425" tIns="91425">
            <a:noAutofit/>
          </a:bodyPr>
          <a:lstStyle/>
          <a:p>
            <a:pPr lvl="0">
              <a:spcBef>
                <a:spcPts val="0"/>
              </a:spcBef>
              <a:buNone/>
            </a:pPr>
            <a:r>
              <a:t/>
            </a:r>
            <a:endParaRPr/>
          </a:p>
        </p:txBody>
      </p:sp>
      <p:cxnSp>
        <p:nvCxnSpPr>
          <p:cNvPr id="85" name="Shape 85"/>
          <p:cNvCxnSpPr/>
          <p:nvPr/>
        </p:nvCxnSpPr>
        <p:spPr>
          <a:xfrm>
            <a:off x="5029675" y="4495500"/>
            <a:ext cx="468300" cy="0"/>
          </a:xfrm>
          <a:prstGeom prst="straightConnector1">
            <a:avLst/>
          </a:prstGeom>
          <a:noFill/>
          <a:ln cap="flat" cmpd="sng" w="19050">
            <a:solidFill>
              <a:schemeClr val="lt2"/>
            </a:solidFill>
            <a:prstDash val="solid"/>
            <a:round/>
            <a:headEnd len="med" w="med" type="none"/>
            <a:tailEnd len="med" w="med" type="none"/>
          </a:ln>
        </p:spPr>
      </p:cxnSp>
      <p:sp>
        <p:nvSpPr>
          <p:cNvPr id="86" name="Shape 86"/>
          <p:cNvSpPr txBox="1"/>
          <p:nvPr>
            <p:ph type="title"/>
          </p:nvPr>
        </p:nvSpPr>
        <p:spPr>
          <a:xfrm>
            <a:off x="265500" y="1205825"/>
            <a:ext cx="4045199" cy="1509599"/>
          </a:xfrm>
          <a:prstGeom prst="rect">
            <a:avLst/>
          </a:prstGeom>
        </p:spPr>
        <p:txBody>
          <a:bodyPr anchorCtr="0" anchor="b" bIns="91425" lIns="91425" rIns="91425" tIns="91425"/>
          <a:lstStyle>
            <a:lvl1pPr lvl="0" rtl="0" algn="ctr">
              <a:spcBef>
                <a:spcPts val="0"/>
              </a:spcBef>
              <a:buSzPct val="100000"/>
              <a:defRPr sz="4200"/>
            </a:lvl1pPr>
            <a:lvl2pPr lvl="1" rtl="0" algn="ctr">
              <a:spcBef>
                <a:spcPts val="0"/>
              </a:spcBef>
              <a:buSzPct val="100000"/>
              <a:defRPr sz="4200"/>
            </a:lvl2pPr>
            <a:lvl3pPr lvl="2" rtl="0" algn="ctr">
              <a:spcBef>
                <a:spcPts val="0"/>
              </a:spcBef>
              <a:buSzPct val="100000"/>
              <a:defRPr sz="4200"/>
            </a:lvl3pPr>
            <a:lvl4pPr lvl="3" rtl="0" algn="ctr">
              <a:spcBef>
                <a:spcPts val="0"/>
              </a:spcBef>
              <a:buSzPct val="100000"/>
              <a:defRPr sz="4200"/>
            </a:lvl4pPr>
            <a:lvl5pPr lvl="4" rtl="0" algn="ctr">
              <a:spcBef>
                <a:spcPts val="0"/>
              </a:spcBef>
              <a:buSzPct val="100000"/>
              <a:defRPr sz="4200"/>
            </a:lvl5pPr>
            <a:lvl6pPr lvl="5" rtl="0" algn="ctr">
              <a:spcBef>
                <a:spcPts val="0"/>
              </a:spcBef>
              <a:buSzPct val="100000"/>
              <a:defRPr sz="4200"/>
            </a:lvl6pPr>
            <a:lvl7pPr lvl="6" rtl="0" algn="ctr">
              <a:spcBef>
                <a:spcPts val="0"/>
              </a:spcBef>
              <a:buSzPct val="100000"/>
              <a:defRPr sz="4200"/>
            </a:lvl7pPr>
            <a:lvl8pPr lvl="7" rtl="0" algn="ctr">
              <a:spcBef>
                <a:spcPts val="0"/>
              </a:spcBef>
              <a:buSzPct val="100000"/>
              <a:defRPr sz="4200"/>
            </a:lvl8pPr>
            <a:lvl9pPr lvl="8" rtl="0" algn="ctr">
              <a:spcBef>
                <a:spcPts val="0"/>
              </a:spcBef>
              <a:buSzPct val="100000"/>
              <a:defRPr sz="4200"/>
            </a:lvl9pPr>
          </a:lstStyle>
          <a:p/>
        </p:txBody>
      </p:sp>
      <p:sp>
        <p:nvSpPr>
          <p:cNvPr id="87" name="Shape 87"/>
          <p:cNvSpPr txBox="1"/>
          <p:nvPr>
            <p:ph idx="1" type="subTitle"/>
          </p:nvPr>
        </p:nvSpPr>
        <p:spPr>
          <a:xfrm>
            <a:off x="265500" y="2769000"/>
            <a:ext cx="4045199" cy="1345500"/>
          </a:xfrm>
          <a:prstGeom prst="rect">
            <a:avLst/>
          </a:prstGeom>
        </p:spPr>
        <p:txBody>
          <a:bodyPr anchorCtr="0" anchor="t" bIns="91425" lIns="91425" rIns="91425" tIns="91425"/>
          <a:lstStyle>
            <a:lvl1pPr lvl="0" rtl="0" algn="ctr">
              <a:lnSpc>
                <a:spcPct val="100000"/>
              </a:lnSpc>
              <a:spcBef>
                <a:spcPts val="0"/>
              </a:spcBef>
              <a:spcAft>
                <a:spcPts val="0"/>
              </a:spcAft>
              <a:buSzPct val="100000"/>
              <a:buNone/>
              <a:defRPr sz="2100"/>
            </a:lvl1pPr>
            <a:lvl2pPr lvl="1" rtl="0" algn="ctr">
              <a:lnSpc>
                <a:spcPct val="100000"/>
              </a:lnSpc>
              <a:spcBef>
                <a:spcPts val="0"/>
              </a:spcBef>
              <a:spcAft>
                <a:spcPts val="0"/>
              </a:spcAft>
              <a:buSzPct val="100000"/>
              <a:buNone/>
              <a:defRPr sz="2100"/>
            </a:lvl2pPr>
            <a:lvl3pPr lvl="2" rtl="0" algn="ctr">
              <a:lnSpc>
                <a:spcPct val="100000"/>
              </a:lnSpc>
              <a:spcBef>
                <a:spcPts val="0"/>
              </a:spcBef>
              <a:spcAft>
                <a:spcPts val="0"/>
              </a:spcAft>
              <a:buSzPct val="100000"/>
              <a:buNone/>
              <a:defRPr sz="2100"/>
            </a:lvl3pPr>
            <a:lvl4pPr lvl="3" rtl="0" algn="ctr">
              <a:lnSpc>
                <a:spcPct val="100000"/>
              </a:lnSpc>
              <a:spcBef>
                <a:spcPts val="0"/>
              </a:spcBef>
              <a:spcAft>
                <a:spcPts val="0"/>
              </a:spcAft>
              <a:buSzPct val="100000"/>
              <a:buNone/>
              <a:defRPr sz="2100"/>
            </a:lvl4pPr>
            <a:lvl5pPr lvl="4" rtl="0" algn="ctr">
              <a:lnSpc>
                <a:spcPct val="100000"/>
              </a:lnSpc>
              <a:spcBef>
                <a:spcPts val="0"/>
              </a:spcBef>
              <a:spcAft>
                <a:spcPts val="0"/>
              </a:spcAft>
              <a:buSzPct val="100000"/>
              <a:buNone/>
              <a:defRPr sz="2100"/>
            </a:lvl5pPr>
            <a:lvl6pPr lvl="5" rtl="0" algn="ctr">
              <a:lnSpc>
                <a:spcPct val="100000"/>
              </a:lnSpc>
              <a:spcBef>
                <a:spcPts val="0"/>
              </a:spcBef>
              <a:spcAft>
                <a:spcPts val="0"/>
              </a:spcAft>
              <a:buSzPct val="100000"/>
              <a:buNone/>
              <a:defRPr sz="2100"/>
            </a:lvl6pPr>
            <a:lvl7pPr lvl="6" rtl="0" algn="ctr">
              <a:lnSpc>
                <a:spcPct val="100000"/>
              </a:lnSpc>
              <a:spcBef>
                <a:spcPts val="0"/>
              </a:spcBef>
              <a:spcAft>
                <a:spcPts val="0"/>
              </a:spcAft>
              <a:buSzPct val="100000"/>
              <a:buNone/>
              <a:defRPr sz="2100"/>
            </a:lvl7pPr>
            <a:lvl8pPr lvl="7" rtl="0" algn="ctr">
              <a:lnSpc>
                <a:spcPct val="100000"/>
              </a:lnSpc>
              <a:spcBef>
                <a:spcPts val="0"/>
              </a:spcBef>
              <a:spcAft>
                <a:spcPts val="0"/>
              </a:spcAft>
              <a:buSzPct val="100000"/>
              <a:buNone/>
              <a:defRPr sz="2100"/>
            </a:lvl8pPr>
            <a:lvl9pPr lvl="8" rtl="0" algn="ctr">
              <a:lnSpc>
                <a:spcPct val="100000"/>
              </a:lnSpc>
              <a:spcBef>
                <a:spcPts val="0"/>
              </a:spcBef>
              <a:spcAft>
                <a:spcPts val="0"/>
              </a:spcAft>
              <a:buSzPct val="100000"/>
              <a:buNone/>
              <a:defRPr sz="2100"/>
            </a:lvl9pPr>
          </a:lstStyle>
          <a:p/>
        </p:txBody>
      </p:sp>
      <p:sp>
        <p:nvSpPr>
          <p:cNvPr id="88" name="Shape 88"/>
          <p:cNvSpPr txBox="1"/>
          <p:nvPr>
            <p:ph idx="2" type="body"/>
          </p:nvPr>
        </p:nvSpPr>
        <p:spPr>
          <a:xfrm>
            <a:off x="4939500" y="724200"/>
            <a:ext cx="3837000" cy="3695099"/>
          </a:xfrm>
          <a:prstGeom prst="rect">
            <a:avLst/>
          </a:prstGeom>
        </p:spPr>
        <p:txBody>
          <a:bodyPr anchorCtr="0" anchor="ctr" bIns="91425" lIns="91425" rIns="91425" tIns="91425"/>
          <a:lstStyle>
            <a:lvl1pPr lvl="0" rtl="0">
              <a:spcBef>
                <a:spcPts val="0"/>
              </a:spcBef>
              <a:buClr>
                <a:schemeClr val="lt1"/>
              </a:buClr>
              <a:defRPr>
                <a:solidFill>
                  <a:schemeClr val="lt1"/>
                </a:solidFill>
              </a:defRPr>
            </a:lvl1pPr>
            <a:lvl2pPr lvl="1" rtl="0">
              <a:spcBef>
                <a:spcPts val="0"/>
              </a:spcBef>
              <a:buClr>
                <a:schemeClr val="lt1"/>
              </a:buClr>
              <a:defRPr>
                <a:solidFill>
                  <a:schemeClr val="lt1"/>
                </a:solidFill>
              </a:defRPr>
            </a:lvl2pPr>
            <a:lvl3pPr lvl="2" rtl="0">
              <a:spcBef>
                <a:spcPts val="0"/>
              </a:spcBef>
              <a:buClr>
                <a:schemeClr val="lt1"/>
              </a:buClr>
              <a:defRPr>
                <a:solidFill>
                  <a:schemeClr val="lt1"/>
                </a:solidFill>
              </a:defRPr>
            </a:lvl3pPr>
            <a:lvl4pPr lvl="3" rtl="0">
              <a:spcBef>
                <a:spcPts val="0"/>
              </a:spcBef>
              <a:buClr>
                <a:schemeClr val="lt1"/>
              </a:buClr>
              <a:defRPr>
                <a:solidFill>
                  <a:schemeClr val="lt1"/>
                </a:solidFill>
              </a:defRPr>
            </a:lvl4pPr>
            <a:lvl5pPr lvl="4" rtl="0">
              <a:spcBef>
                <a:spcPts val="0"/>
              </a:spcBef>
              <a:buClr>
                <a:schemeClr val="lt1"/>
              </a:buClr>
              <a:defRPr>
                <a:solidFill>
                  <a:schemeClr val="lt1"/>
                </a:solidFill>
              </a:defRPr>
            </a:lvl5pPr>
            <a:lvl6pPr lvl="5" rtl="0">
              <a:spcBef>
                <a:spcPts val="0"/>
              </a:spcBef>
              <a:buClr>
                <a:schemeClr val="lt1"/>
              </a:buClr>
              <a:defRPr>
                <a:solidFill>
                  <a:schemeClr val="lt1"/>
                </a:solidFill>
              </a:defRPr>
            </a:lvl6pPr>
            <a:lvl7pPr lvl="6" rtl="0">
              <a:spcBef>
                <a:spcPts val="0"/>
              </a:spcBef>
              <a:buClr>
                <a:schemeClr val="lt1"/>
              </a:buClr>
              <a:defRPr>
                <a:solidFill>
                  <a:schemeClr val="lt1"/>
                </a:solidFill>
              </a:defRPr>
            </a:lvl7pPr>
            <a:lvl8pPr lvl="7" rtl="0">
              <a:spcBef>
                <a:spcPts val="0"/>
              </a:spcBef>
              <a:buClr>
                <a:schemeClr val="lt1"/>
              </a:buClr>
              <a:defRPr>
                <a:solidFill>
                  <a:schemeClr val="lt1"/>
                </a:solidFill>
              </a:defRPr>
            </a:lvl8pPr>
            <a:lvl9pPr lvl="8" rtl="0">
              <a:spcBef>
                <a:spcPts val="0"/>
              </a:spcBef>
              <a:buClr>
                <a:schemeClr val="lt1"/>
              </a:buClr>
              <a:defRPr>
                <a:solidFill>
                  <a:schemeClr val="lt1"/>
                </a:solidFill>
              </a:defRPr>
            </a:lvl9pPr>
          </a:lstStyle>
          <a:p/>
        </p:txBody>
      </p:sp>
      <p:sp>
        <p:nvSpPr>
          <p:cNvPr id="89" name="Shape 89"/>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solidFill>
                  <a:schemeClr val="lt1"/>
                </a:solidFill>
              </a:rPr>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secHead">
  <p:cSld name="Section header">
    <p:spTree>
      <p:nvGrpSpPr>
        <p:cNvPr id="13" name="Shape 13"/>
        <p:cNvGrpSpPr/>
        <p:nvPr/>
      </p:nvGrpSpPr>
      <p:grpSpPr>
        <a:xfrm>
          <a:off x="0" y="0"/>
          <a:ext cx="0" cy="0"/>
          <a:chOff x="0" y="0"/>
          <a:chExt cx="0" cy="0"/>
        </a:xfrm>
      </p:grpSpPr>
      <p:sp>
        <p:nvSpPr>
          <p:cNvPr id="14" name="Shape 14"/>
          <p:cNvSpPr txBox="1"/>
          <p:nvPr>
            <p:ph type="title"/>
          </p:nvPr>
        </p:nvSpPr>
        <p:spPr>
          <a:xfrm>
            <a:off x="311700" y="2150850"/>
            <a:ext cx="8520599" cy="841800"/>
          </a:xfrm>
          <a:prstGeom prst="rect">
            <a:avLst/>
          </a:prstGeom>
        </p:spPr>
        <p:txBody>
          <a:bodyPr anchorCtr="0" anchor="ctr" bIns="91425" lIns="91425" rIns="91425" tIns="91425"/>
          <a:lstStyle>
            <a:lvl1pPr lvl="0" rtl="0" algn="ctr">
              <a:spcBef>
                <a:spcPts val="0"/>
              </a:spcBef>
              <a:buSzPct val="100000"/>
              <a:defRPr sz="3600"/>
            </a:lvl1pPr>
            <a:lvl2pPr lvl="1" rtl="0" algn="ctr">
              <a:spcBef>
                <a:spcPts val="0"/>
              </a:spcBef>
              <a:buSzPct val="100000"/>
              <a:defRPr sz="3600"/>
            </a:lvl2pPr>
            <a:lvl3pPr lvl="2" rtl="0" algn="ctr">
              <a:spcBef>
                <a:spcPts val="0"/>
              </a:spcBef>
              <a:buSzPct val="100000"/>
              <a:defRPr sz="3600"/>
            </a:lvl3pPr>
            <a:lvl4pPr lvl="3" rtl="0" algn="ctr">
              <a:spcBef>
                <a:spcPts val="0"/>
              </a:spcBef>
              <a:buSzPct val="100000"/>
              <a:defRPr sz="3600"/>
            </a:lvl4pPr>
            <a:lvl5pPr lvl="4" rtl="0" algn="ctr">
              <a:spcBef>
                <a:spcPts val="0"/>
              </a:spcBef>
              <a:buSzPct val="100000"/>
              <a:defRPr sz="3600"/>
            </a:lvl5pPr>
            <a:lvl6pPr lvl="5" rtl="0" algn="ctr">
              <a:spcBef>
                <a:spcPts val="0"/>
              </a:spcBef>
              <a:buSzPct val="100000"/>
              <a:defRPr sz="3600"/>
            </a:lvl6pPr>
            <a:lvl7pPr lvl="6" rtl="0" algn="ctr">
              <a:spcBef>
                <a:spcPts val="0"/>
              </a:spcBef>
              <a:buSzPct val="100000"/>
              <a:defRPr sz="3600"/>
            </a:lvl7pPr>
            <a:lvl8pPr lvl="7" rtl="0" algn="ctr">
              <a:spcBef>
                <a:spcPts val="0"/>
              </a:spcBef>
              <a:buSzPct val="100000"/>
              <a:defRPr sz="3600"/>
            </a:lvl8pPr>
            <a:lvl9pPr lvl="8" rtl="0" algn="ctr">
              <a:spcBef>
                <a:spcPts val="0"/>
              </a:spcBef>
              <a:buSzPct val="100000"/>
              <a:defRPr sz="3600"/>
            </a:lvl9pPr>
          </a:lstStyle>
          <a:p/>
        </p:txBody>
      </p:sp>
      <p:sp>
        <p:nvSpPr>
          <p:cNvPr id="15" name="Shape 15"/>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ption">
    <p:spTree>
      <p:nvGrpSpPr>
        <p:cNvPr id="90" name="Shape 90"/>
        <p:cNvGrpSpPr/>
        <p:nvPr/>
      </p:nvGrpSpPr>
      <p:grpSpPr>
        <a:xfrm>
          <a:off x="0" y="0"/>
          <a:ext cx="0" cy="0"/>
          <a:chOff x="0" y="0"/>
          <a:chExt cx="0" cy="0"/>
        </a:xfrm>
      </p:grpSpPr>
      <p:sp>
        <p:nvSpPr>
          <p:cNvPr id="91" name="Shape 91"/>
          <p:cNvSpPr txBox="1"/>
          <p:nvPr>
            <p:ph idx="1" type="body"/>
          </p:nvPr>
        </p:nvSpPr>
        <p:spPr>
          <a:xfrm>
            <a:off x="311700" y="4236825"/>
            <a:ext cx="5998800" cy="598799"/>
          </a:xfrm>
          <a:prstGeom prst="rect">
            <a:avLst/>
          </a:prstGeom>
        </p:spPr>
        <p:txBody>
          <a:bodyPr anchorCtr="0" anchor="ctr" bIns="91425" lIns="91425" rIns="91425" tIns="91425"/>
          <a:lstStyle>
            <a:lvl1pPr lvl="0" rtl="0">
              <a:lnSpc>
                <a:spcPct val="100000"/>
              </a:lnSpc>
              <a:spcBef>
                <a:spcPts val="0"/>
              </a:spcBef>
              <a:spcAft>
                <a:spcPts val="0"/>
              </a:spcAft>
              <a:buSzPct val="100000"/>
              <a:buNone/>
              <a:defRPr sz="2100"/>
            </a:lvl1pPr>
          </a:lstStyle>
          <a:p/>
        </p:txBody>
      </p:sp>
      <p:sp>
        <p:nvSpPr>
          <p:cNvPr id="92" name="Shape 92"/>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ig number">
    <p:spTree>
      <p:nvGrpSpPr>
        <p:cNvPr id="93" name="Shape 93"/>
        <p:cNvGrpSpPr/>
        <p:nvPr/>
      </p:nvGrpSpPr>
      <p:grpSpPr>
        <a:xfrm>
          <a:off x="0" y="0"/>
          <a:ext cx="0" cy="0"/>
          <a:chOff x="0" y="0"/>
          <a:chExt cx="0" cy="0"/>
        </a:xfrm>
      </p:grpSpPr>
      <p:sp>
        <p:nvSpPr>
          <p:cNvPr id="94" name="Shape 94"/>
          <p:cNvSpPr/>
          <p:nvPr/>
        </p:nvSpPr>
        <p:spPr>
          <a:xfrm>
            <a:off x="0" y="5045700"/>
            <a:ext cx="9144000" cy="97800"/>
          </a:xfrm>
          <a:prstGeom prst="rect">
            <a:avLst/>
          </a:prstGeom>
          <a:solidFill>
            <a:schemeClr val="lt2"/>
          </a:solidFill>
          <a:ln>
            <a:noFill/>
          </a:ln>
        </p:spPr>
        <p:txBody>
          <a:bodyPr anchorCtr="0" anchor="ctr" bIns="91425" lIns="91425" rIns="91425" tIns="91425">
            <a:noAutofit/>
          </a:bodyPr>
          <a:lstStyle/>
          <a:p>
            <a:pPr lvl="0">
              <a:spcBef>
                <a:spcPts val="0"/>
              </a:spcBef>
              <a:buNone/>
            </a:pPr>
            <a:r>
              <a:t/>
            </a:r>
            <a:endParaRPr/>
          </a:p>
        </p:txBody>
      </p:sp>
      <p:sp>
        <p:nvSpPr>
          <p:cNvPr id="95" name="Shape 95"/>
          <p:cNvSpPr txBox="1"/>
          <p:nvPr>
            <p:ph type="title"/>
          </p:nvPr>
        </p:nvSpPr>
        <p:spPr>
          <a:xfrm>
            <a:off x="311700" y="991475"/>
            <a:ext cx="8520599" cy="1917899"/>
          </a:xfrm>
          <a:prstGeom prst="rect">
            <a:avLst/>
          </a:prstGeom>
        </p:spPr>
        <p:txBody>
          <a:bodyPr anchorCtr="0" anchor="ctr" bIns="91425" lIns="91425" rIns="91425" tIns="91425"/>
          <a:lstStyle>
            <a:lvl1pPr lvl="0" rtl="0" algn="ctr">
              <a:spcBef>
                <a:spcPts val="0"/>
              </a:spcBef>
              <a:buSzPct val="100000"/>
              <a:defRPr b="1" sz="14000"/>
            </a:lvl1pPr>
            <a:lvl2pPr lvl="1" rtl="0" algn="ctr">
              <a:spcBef>
                <a:spcPts val="0"/>
              </a:spcBef>
              <a:buSzPct val="100000"/>
              <a:defRPr b="1" sz="14000"/>
            </a:lvl2pPr>
            <a:lvl3pPr lvl="2" rtl="0" algn="ctr">
              <a:spcBef>
                <a:spcPts val="0"/>
              </a:spcBef>
              <a:buSzPct val="100000"/>
              <a:defRPr b="1" sz="14000"/>
            </a:lvl3pPr>
            <a:lvl4pPr lvl="3" rtl="0" algn="ctr">
              <a:spcBef>
                <a:spcPts val="0"/>
              </a:spcBef>
              <a:buSzPct val="100000"/>
              <a:defRPr b="1" sz="14000"/>
            </a:lvl4pPr>
            <a:lvl5pPr lvl="4" rtl="0" algn="ctr">
              <a:spcBef>
                <a:spcPts val="0"/>
              </a:spcBef>
              <a:buSzPct val="100000"/>
              <a:defRPr b="1" sz="14000"/>
            </a:lvl5pPr>
            <a:lvl6pPr lvl="5" rtl="0" algn="ctr">
              <a:spcBef>
                <a:spcPts val="0"/>
              </a:spcBef>
              <a:buSzPct val="100000"/>
              <a:defRPr b="1" sz="14000"/>
            </a:lvl6pPr>
            <a:lvl7pPr lvl="6" rtl="0" algn="ctr">
              <a:spcBef>
                <a:spcPts val="0"/>
              </a:spcBef>
              <a:buSzPct val="100000"/>
              <a:defRPr b="1" sz="14000"/>
            </a:lvl7pPr>
            <a:lvl8pPr lvl="7" rtl="0" algn="ctr">
              <a:spcBef>
                <a:spcPts val="0"/>
              </a:spcBef>
              <a:buSzPct val="100000"/>
              <a:defRPr b="1" sz="14000"/>
            </a:lvl8pPr>
            <a:lvl9pPr lvl="8" rtl="0" algn="ctr">
              <a:spcBef>
                <a:spcPts val="0"/>
              </a:spcBef>
              <a:buSzPct val="100000"/>
              <a:defRPr b="1" sz="14000"/>
            </a:lvl9pPr>
          </a:lstStyle>
          <a:p/>
        </p:txBody>
      </p:sp>
      <p:sp>
        <p:nvSpPr>
          <p:cNvPr id="96" name="Shape 96"/>
          <p:cNvSpPr txBox="1"/>
          <p:nvPr>
            <p:ph idx="1" type="body"/>
          </p:nvPr>
        </p:nvSpPr>
        <p:spPr>
          <a:xfrm>
            <a:off x="311700" y="3071300"/>
            <a:ext cx="8520599" cy="901799"/>
          </a:xfrm>
          <a:prstGeom prst="rect">
            <a:avLst/>
          </a:prstGeom>
        </p:spPr>
        <p:txBody>
          <a:bodyPr anchorCtr="0" anchor="t" bIns="91425" lIns="91425" rIns="91425" tIns="91425"/>
          <a:lstStyle>
            <a:lvl1pPr lvl="0" rtl="0" algn="ctr">
              <a:spcBef>
                <a:spcPts val="0"/>
              </a:spcBef>
              <a:defRPr/>
            </a:lvl1pPr>
            <a:lvl2pPr lvl="1" rtl="0" algn="ctr">
              <a:spcBef>
                <a:spcPts val="0"/>
              </a:spcBef>
              <a:defRPr/>
            </a:lvl2pPr>
            <a:lvl3pPr lvl="2" rtl="0" algn="ctr">
              <a:spcBef>
                <a:spcPts val="0"/>
              </a:spcBef>
              <a:defRPr/>
            </a:lvl3pPr>
            <a:lvl4pPr lvl="3" rtl="0" algn="ctr">
              <a:spcBef>
                <a:spcPts val="0"/>
              </a:spcBef>
              <a:defRPr/>
            </a:lvl4pPr>
            <a:lvl5pPr lvl="4" rtl="0" algn="ctr">
              <a:spcBef>
                <a:spcPts val="0"/>
              </a:spcBef>
              <a:defRPr/>
            </a:lvl5pPr>
            <a:lvl6pPr lvl="5" rtl="0" algn="ctr">
              <a:spcBef>
                <a:spcPts val="0"/>
              </a:spcBef>
              <a:defRPr/>
            </a:lvl6pPr>
            <a:lvl7pPr lvl="6" rtl="0" algn="ctr">
              <a:spcBef>
                <a:spcPts val="0"/>
              </a:spcBef>
              <a:defRPr/>
            </a:lvl7pPr>
            <a:lvl8pPr lvl="7" rtl="0" algn="ctr">
              <a:spcBef>
                <a:spcPts val="0"/>
              </a:spcBef>
              <a:defRPr/>
            </a:lvl8pPr>
            <a:lvl9pPr lvl="8" rtl="0" algn="ctr">
              <a:spcBef>
                <a:spcPts val="0"/>
              </a:spcBef>
              <a:defRPr/>
            </a:lvl9pPr>
          </a:lstStyle>
          <a:p/>
        </p:txBody>
      </p:sp>
      <p:sp>
        <p:nvSpPr>
          <p:cNvPr id="97" name="Shape 97"/>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98" name="Shape 98"/>
        <p:cNvGrpSpPr/>
        <p:nvPr/>
      </p:nvGrpSpPr>
      <p:grpSpPr>
        <a:xfrm>
          <a:off x="0" y="0"/>
          <a:ext cx="0" cy="0"/>
          <a:chOff x="0" y="0"/>
          <a:chExt cx="0" cy="0"/>
        </a:xfrm>
      </p:grpSpPr>
      <p:sp>
        <p:nvSpPr>
          <p:cNvPr id="99" name="Shape 99"/>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and body">
    <p:spTree>
      <p:nvGrpSpPr>
        <p:cNvPr id="16" name="Shape 16"/>
        <p:cNvGrpSpPr/>
        <p:nvPr/>
      </p:nvGrpSpPr>
      <p:grpSpPr>
        <a:xfrm>
          <a:off x="0" y="0"/>
          <a:ext cx="0" cy="0"/>
          <a:chOff x="0" y="0"/>
          <a:chExt cx="0" cy="0"/>
        </a:xfrm>
      </p:grpSpPr>
      <p:sp>
        <p:nvSpPr>
          <p:cNvPr id="17" name="Shape 17"/>
          <p:cNvSpPr txBox="1"/>
          <p:nvPr>
            <p:ph type="title"/>
          </p:nvPr>
        </p:nvSpPr>
        <p:spPr>
          <a:xfrm>
            <a:off x="311700" y="445025"/>
            <a:ext cx="8520599" cy="572699"/>
          </a:xfrm>
          <a:prstGeom prst="rect">
            <a:avLst/>
          </a:prstGeom>
        </p:spPr>
        <p:txBody>
          <a:bodyPr anchorCtr="0" anchor="t"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18" name="Shape 18"/>
          <p:cNvSpPr txBox="1"/>
          <p:nvPr>
            <p:ph idx="1" type="body"/>
          </p:nvPr>
        </p:nvSpPr>
        <p:spPr>
          <a:xfrm>
            <a:off x="311700" y="1152475"/>
            <a:ext cx="8520599" cy="3416400"/>
          </a:xfrm>
          <a:prstGeom prst="rect">
            <a:avLst/>
          </a:prstGeom>
        </p:spPr>
        <p:txBody>
          <a:bodyPr anchorCtr="0" anchor="t"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19" name="Shape 19"/>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and two columns">
    <p:spTree>
      <p:nvGrpSpPr>
        <p:cNvPr id="20" name="Shape 20"/>
        <p:cNvGrpSpPr/>
        <p:nvPr/>
      </p:nvGrpSpPr>
      <p:grpSpPr>
        <a:xfrm>
          <a:off x="0" y="0"/>
          <a:ext cx="0" cy="0"/>
          <a:chOff x="0" y="0"/>
          <a:chExt cx="0" cy="0"/>
        </a:xfrm>
      </p:grpSpPr>
      <p:sp>
        <p:nvSpPr>
          <p:cNvPr id="21" name="Shape 21"/>
          <p:cNvSpPr txBox="1"/>
          <p:nvPr>
            <p:ph type="title"/>
          </p:nvPr>
        </p:nvSpPr>
        <p:spPr>
          <a:xfrm>
            <a:off x="311700" y="445025"/>
            <a:ext cx="8520599" cy="572699"/>
          </a:xfrm>
          <a:prstGeom prst="rect">
            <a:avLst/>
          </a:prstGeom>
        </p:spPr>
        <p:txBody>
          <a:bodyPr anchorCtr="0" anchor="t"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22" name="Shape 22"/>
          <p:cNvSpPr txBox="1"/>
          <p:nvPr>
            <p:ph idx="1" type="body"/>
          </p:nvPr>
        </p:nvSpPr>
        <p:spPr>
          <a:xfrm>
            <a:off x="311700" y="1152475"/>
            <a:ext cx="3999899" cy="3416400"/>
          </a:xfrm>
          <a:prstGeom prst="rect">
            <a:avLst/>
          </a:prstGeom>
        </p:spPr>
        <p:txBody>
          <a:bodyPr anchorCtr="0" anchor="t" bIns="91425" lIns="91425" rIns="91425" tIns="91425"/>
          <a:lstStyle>
            <a:lvl1pPr lvl="0" rtl="0">
              <a:spcBef>
                <a:spcPts val="0"/>
              </a:spcBef>
              <a:buSzPct val="100000"/>
              <a:defRPr sz="1400"/>
            </a:lvl1pPr>
            <a:lvl2pPr lvl="1" rtl="0">
              <a:spcBef>
                <a:spcPts val="0"/>
              </a:spcBef>
              <a:buSzPct val="100000"/>
              <a:defRPr sz="1200"/>
            </a:lvl2pPr>
            <a:lvl3pPr lvl="2" rtl="0">
              <a:spcBef>
                <a:spcPts val="0"/>
              </a:spcBef>
              <a:buSzPct val="100000"/>
              <a:defRPr sz="1200"/>
            </a:lvl3pPr>
            <a:lvl4pPr lvl="3" rtl="0">
              <a:spcBef>
                <a:spcPts val="0"/>
              </a:spcBef>
              <a:buSzPct val="100000"/>
              <a:defRPr sz="1200"/>
            </a:lvl4pPr>
            <a:lvl5pPr lvl="4" rtl="0">
              <a:spcBef>
                <a:spcPts val="0"/>
              </a:spcBef>
              <a:buSzPct val="100000"/>
              <a:defRPr sz="1200"/>
            </a:lvl5pPr>
            <a:lvl6pPr lvl="5" rtl="0">
              <a:spcBef>
                <a:spcPts val="0"/>
              </a:spcBef>
              <a:buSzPct val="100000"/>
              <a:defRPr sz="1200"/>
            </a:lvl6pPr>
            <a:lvl7pPr lvl="6" rtl="0">
              <a:spcBef>
                <a:spcPts val="0"/>
              </a:spcBef>
              <a:buSzPct val="100000"/>
              <a:defRPr sz="1200"/>
            </a:lvl7pPr>
            <a:lvl8pPr lvl="7" rtl="0">
              <a:spcBef>
                <a:spcPts val="0"/>
              </a:spcBef>
              <a:buSzPct val="100000"/>
              <a:defRPr sz="1200"/>
            </a:lvl8pPr>
            <a:lvl9pPr lvl="8" rtl="0">
              <a:spcBef>
                <a:spcPts val="0"/>
              </a:spcBef>
              <a:buSzPct val="100000"/>
              <a:defRPr sz="1200"/>
            </a:lvl9pPr>
          </a:lstStyle>
          <a:p/>
        </p:txBody>
      </p:sp>
      <p:sp>
        <p:nvSpPr>
          <p:cNvPr id="23" name="Shape 23"/>
          <p:cNvSpPr txBox="1"/>
          <p:nvPr>
            <p:ph idx="2" type="body"/>
          </p:nvPr>
        </p:nvSpPr>
        <p:spPr>
          <a:xfrm>
            <a:off x="4832400" y="1152475"/>
            <a:ext cx="3999899" cy="3416400"/>
          </a:xfrm>
          <a:prstGeom prst="rect">
            <a:avLst/>
          </a:prstGeom>
        </p:spPr>
        <p:txBody>
          <a:bodyPr anchorCtr="0" anchor="t" bIns="91425" lIns="91425" rIns="91425" tIns="91425"/>
          <a:lstStyle>
            <a:lvl1pPr lvl="0" rtl="0">
              <a:spcBef>
                <a:spcPts val="0"/>
              </a:spcBef>
              <a:buSzPct val="100000"/>
              <a:defRPr sz="1400"/>
            </a:lvl1pPr>
            <a:lvl2pPr lvl="1" rtl="0">
              <a:spcBef>
                <a:spcPts val="0"/>
              </a:spcBef>
              <a:buSzPct val="100000"/>
              <a:defRPr sz="1200"/>
            </a:lvl2pPr>
            <a:lvl3pPr lvl="2" rtl="0">
              <a:spcBef>
                <a:spcPts val="0"/>
              </a:spcBef>
              <a:buSzPct val="100000"/>
              <a:defRPr sz="1200"/>
            </a:lvl3pPr>
            <a:lvl4pPr lvl="3" rtl="0">
              <a:spcBef>
                <a:spcPts val="0"/>
              </a:spcBef>
              <a:buSzPct val="100000"/>
              <a:defRPr sz="1200"/>
            </a:lvl4pPr>
            <a:lvl5pPr lvl="4" rtl="0">
              <a:spcBef>
                <a:spcPts val="0"/>
              </a:spcBef>
              <a:buSzPct val="100000"/>
              <a:defRPr sz="1200"/>
            </a:lvl5pPr>
            <a:lvl6pPr lvl="5" rtl="0">
              <a:spcBef>
                <a:spcPts val="0"/>
              </a:spcBef>
              <a:buSzPct val="100000"/>
              <a:defRPr sz="1200"/>
            </a:lvl6pPr>
            <a:lvl7pPr lvl="6" rtl="0">
              <a:spcBef>
                <a:spcPts val="0"/>
              </a:spcBef>
              <a:buSzPct val="100000"/>
              <a:defRPr sz="1200"/>
            </a:lvl7pPr>
            <a:lvl8pPr lvl="7" rtl="0">
              <a:spcBef>
                <a:spcPts val="0"/>
              </a:spcBef>
              <a:buSzPct val="100000"/>
              <a:defRPr sz="1200"/>
            </a:lvl8pPr>
            <a:lvl9pPr lvl="8" rtl="0">
              <a:spcBef>
                <a:spcPts val="0"/>
              </a:spcBef>
              <a:buSzPct val="100000"/>
              <a:defRPr sz="1200"/>
            </a:lvl9pPr>
          </a:lstStyle>
          <a:p/>
        </p:txBody>
      </p:sp>
      <p:sp>
        <p:nvSpPr>
          <p:cNvPr id="24" name="Shape 24"/>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25" name="Shape 25"/>
        <p:cNvGrpSpPr/>
        <p:nvPr/>
      </p:nvGrpSpPr>
      <p:grpSpPr>
        <a:xfrm>
          <a:off x="0" y="0"/>
          <a:ext cx="0" cy="0"/>
          <a:chOff x="0" y="0"/>
          <a:chExt cx="0" cy="0"/>
        </a:xfrm>
      </p:grpSpPr>
      <p:sp>
        <p:nvSpPr>
          <p:cNvPr id="26" name="Shape 26"/>
          <p:cNvSpPr txBox="1"/>
          <p:nvPr>
            <p:ph type="title"/>
          </p:nvPr>
        </p:nvSpPr>
        <p:spPr>
          <a:xfrm>
            <a:off x="311700" y="445025"/>
            <a:ext cx="8520599" cy="572699"/>
          </a:xfrm>
          <a:prstGeom prst="rect">
            <a:avLst/>
          </a:prstGeom>
        </p:spPr>
        <p:txBody>
          <a:bodyPr anchorCtr="0" anchor="t"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27" name="Shape 27"/>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One column text">
    <p:spTree>
      <p:nvGrpSpPr>
        <p:cNvPr id="28" name="Shape 28"/>
        <p:cNvGrpSpPr/>
        <p:nvPr/>
      </p:nvGrpSpPr>
      <p:grpSpPr>
        <a:xfrm>
          <a:off x="0" y="0"/>
          <a:ext cx="0" cy="0"/>
          <a:chOff x="0" y="0"/>
          <a:chExt cx="0" cy="0"/>
        </a:xfrm>
      </p:grpSpPr>
      <p:sp>
        <p:nvSpPr>
          <p:cNvPr id="29" name="Shape 29"/>
          <p:cNvSpPr txBox="1"/>
          <p:nvPr>
            <p:ph type="title"/>
          </p:nvPr>
        </p:nvSpPr>
        <p:spPr>
          <a:xfrm>
            <a:off x="311700" y="555600"/>
            <a:ext cx="2807999" cy="755699"/>
          </a:xfrm>
          <a:prstGeom prst="rect">
            <a:avLst/>
          </a:prstGeom>
        </p:spPr>
        <p:txBody>
          <a:bodyPr anchorCtr="0" anchor="b" bIns="91425" lIns="91425" rIns="91425" tIns="91425"/>
          <a:lstStyle>
            <a:lvl1pPr lvl="0" rtl="0">
              <a:spcBef>
                <a:spcPts val="0"/>
              </a:spcBef>
              <a:buSzPct val="100000"/>
              <a:defRPr sz="2400"/>
            </a:lvl1pPr>
            <a:lvl2pPr lvl="1" rtl="0">
              <a:spcBef>
                <a:spcPts val="0"/>
              </a:spcBef>
              <a:buSzPct val="100000"/>
              <a:defRPr sz="2400"/>
            </a:lvl2pPr>
            <a:lvl3pPr lvl="2" rtl="0">
              <a:spcBef>
                <a:spcPts val="0"/>
              </a:spcBef>
              <a:buSzPct val="100000"/>
              <a:defRPr sz="2400"/>
            </a:lvl3pPr>
            <a:lvl4pPr lvl="3" rtl="0">
              <a:spcBef>
                <a:spcPts val="0"/>
              </a:spcBef>
              <a:buSzPct val="100000"/>
              <a:defRPr sz="2400"/>
            </a:lvl4pPr>
            <a:lvl5pPr lvl="4" rtl="0">
              <a:spcBef>
                <a:spcPts val="0"/>
              </a:spcBef>
              <a:buSzPct val="100000"/>
              <a:defRPr sz="2400"/>
            </a:lvl5pPr>
            <a:lvl6pPr lvl="5" rtl="0">
              <a:spcBef>
                <a:spcPts val="0"/>
              </a:spcBef>
              <a:buSzPct val="100000"/>
              <a:defRPr sz="2400"/>
            </a:lvl6pPr>
            <a:lvl7pPr lvl="6" rtl="0">
              <a:spcBef>
                <a:spcPts val="0"/>
              </a:spcBef>
              <a:buSzPct val="100000"/>
              <a:defRPr sz="2400"/>
            </a:lvl7pPr>
            <a:lvl8pPr lvl="7" rtl="0">
              <a:spcBef>
                <a:spcPts val="0"/>
              </a:spcBef>
              <a:buSzPct val="100000"/>
              <a:defRPr sz="2400"/>
            </a:lvl8pPr>
            <a:lvl9pPr lvl="8" rtl="0">
              <a:spcBef>
                <a:spcPts val="0"/>
              </a:spcBef>
              <a:buSzPct val="100000"/>
              <a:defRPr sz="2400"/>
            </a:lvl9pPr>
          </a:lstStyle>
          <a:p/>
        </p:txBody>
      </p:sp>
      <p:sp>
        <p:nvSpPr>
          <p:cNvPr id="30" name="Shape 30"/>
          <p:cNvSpPr txBox="1"/>
          <p:nvPr>
            <p:ph idx="1" type="body"/>
          </p:nvPr>
        </p:nvSpPr>
        <p:spPr>
          <a:xfrm>
            <a:off x="311700" y="1389600"/>
            <a:ext cx="2807999" cy="3179400"/>
          </a:xfrm>
          <a:prstGeom prst="rect">
            <a:avLst/>
          </a:prstGeom>
        </p:spPr>
        <p:txBody>
          <a:bodyPr anchorCtr="0" anchor="t" bIns="91425" lIns="91425" rIns="91425" tIns="91425"/>
          <a:lstStyle>
            <a:lvl1pPr lvl="0" rtl="0">
              <a:spcBef>
                <a:spcPts val="0"/>
              </a:spcBef>
              <a:buSzPct val="100000"/>
              <a:defRPr sz="1200"/>
            </a:lvl1pPr>
            <a:lvl2pPr lvl="1" rtl="0">
              <a:spcBef>
                <a:spcPts val="0"/>
              </a:spcBef>
              <a:buSzPct val="100000"/>
              <a:defRPr sz="1200"/>
            </a:lvl2pPr>
            <a:lvl3pPr lvl="2" rtl="0">
              <a:spcBef>
                <a:spcPts val="0"/>
              </a:spcBef>
              <a:buSzPct val="100000"/>
              <a:defRPr sz="1200"/>
            </a:lvl3pPr>
            <a:lvl4pPr lvl="3" rtl="0">
              <a:spcBef>
                <a:spcPts val="0"/>
              </a:spcBef>
              <a:buSzPct val="100000"/>
              <a:defRPr sz="1200"/>
            </a:lvl4pPr>
            <a:lvl5pPr lvl="4" rtl="0">
              <a:spcBef>
                <a:spcPts val="0"/>
              </a:spcBef>
              <a:buSzPct val="100000"/>
              <a:defRPr sz="1200"/>
            </a:lvl5pPr>
            <a:lvl6pPr lvl="5" rtl="0">
              <a:spcBef>
                <a:spcPts val="0"/>
              </a:spcBef>
              <a:buSzPct val="100000"/>
              <a:defRPr sz="1200"/>
            </a:lvl6pPr>
            <a:lvl7pPr lvl="6" rtl="0">
              <a:spcBef>
                <a:spcPts val="0"/>
              </a:spcBef>
              <a:buSzPct val="100000"/>
              <a:defRPr sz="1200"/>
            </a:lvl7pPr>
            <a:lvl8pPr lvl="7" rtl="0">
              <a:spcBef>
                <a:spcPts val="0"/>
              </a:spcBef>
              <a:buSzPct val="100000"/>
              <a:defRPr sz="1200"/>
            </a:lvl8pPr>
            <a:lvl9pPr lvl="8" rtl="0">
              <a:spcBef>
                <a:spcPts val="0"/>
              </a:spcBef>
              <a:buSzPct val="100000"/>
              <a:defRPr sz="1200"/>
            </a:lvl9pPr>
          </a:lstStyle>
          <a:p/>
        </p:txBody>
      </p:sp>
      <p:sp>
        <p:nvSpPr>
          <p:cNvPr id="31" name="Shape 31"/>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Main point">
    <p:spTree>
      <p:nvGrpSpPr>
        <p:cNvPr id="32" name="Shape 32"/>
        <p:cNvGrpSpPr/>
        <p:nvPr/>
      </p:nvGrpSpPr>
      <p:grpSpPr>
        <a:xfrm>
          <a:off x="0" y="0"/>
          <a:ext cx="0" cy="0"/>
          <a:chOff x="0" y="0"/>
          <a:chExt cx="0" cy="0"/>
        </a:xfrm>
      </p:grpSpPr>
      <p:sp>
        <p:nvSpPr>
          <p:cNvPr id="33" name="Shape 33"/>
          <p:cNvSpPr txBox="1"/>
          <p:nvPr>
            <p:ph type="title"/>
          </p:nvPr>
        </p:nvSpPr>
        <p:spPr>
          <a:xfrm>
            <a:off x="490250" y="450150"/>
            <a:ext cx="6367800" cy="4090800"/>
          </a:xfrm>
          <a:prstGeom prst="rect">
            <a:avLst/>
          </a:prstGeom>
        </p:spPr>
        <p:txBody>
          <a:bodyPr anchorCtr="0" anchor="ctr" bIns="91425" lIns="91425" rIns="91425" tIns="91425"/>
          <a:lstStyle>
            <a:lvl1pPr lvl="0" rtl="0">
              <a:spcBef>
                <a:spcPts val="0"/>
              </a:spcBef>
              <a:buSzPct val="100000"/>
              <a:defRPr sz="4800"/>
            </a:lvl1pPr>
            <a:lvl2pPr lvl="1" rtl="0">
              <a:spcBef>
                <a:spcPts val="0"/>
              </a:spcBef>
              <a:buSzPct val="100000"/>
              <a:defRPr sz="4800"/>
            </a:lvl2pPr>
            <a:lvl3pPr lvl="2" rtl="0">
              <a:spcBef>
                <a:spcPts val="0"/>
              </a:spcBef>
              <a:buSzPct val="100000"/>
              <a:defRPr sz="4800"/>
            </a:lvl3pPr>
            <a:lvl4pPr lvl="3" rtl="0">
              <a:spcBef>
                <a:spcPts val="0"/>
              </a:spcBef>
              <a:buSzPct val="100000"/>
              <a:defRPr sz="4800"/>
            </a:lvl4pPr>
            <a:lvl5pPr lvl="4" rtl="0">
              <a:spcBef>
                <a:spcPts val="0"/>
              </a:spcBef>
              <a:buSzPct val="100000"/>
              <a:defRPr sz="4800"/>
            </a:lvl5pPr>
            <a:lvl6pPr lvl="5" rtl="0">
              <a:spcBef>
                <a:spcPts val="0"/>
              </a:spcBef>
              <a:buSzPct val="100000"/>
              <a:defRPr sz="4800"/>
            </a:lvl6pPr>
            <a:lvl7pPr lvl="6" rtl="0">
              <a:spcBef>
                <a:spcPts val="0"/>
              </a:spcBef>
              <a:buSzPct val="100000"/>
              <a:defRPr sz="4800"/>
            </a:lvl7pPr>
            <a:lvl8pPr lvl="7" rtl="0">
              <a:spcBef>
                <a:spcPts val="0"/>
              </a:spcBef>
              <a:buSzPct val="100000"/>
              <a:defRPr sz="4800"/>
            </a:lvl8pPr>
            <a:lvl9pPr lvl="8" rtl="0">
              <a:spcBef>
                <a:spcPts val="0"/>
              </a:spcBef>
              <a:buSzPct val="100000"/>
              <a:defRPr sz="4800"/>
            </a:lvl9pPr>
          </a:lstStyle>
          <a:p/>
        </p:txBody>
      </p:sp>
      <p:sp>
        <p:nvSpPr>
          <p:cNvPr id="34" name="Shape 34"/>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ection title and description">
    <p:spTree>
      <p:nvGrpSpPr>
        <p:cNvPr id="35" name="Shape 35"/>
        <p:cNvGrpSpPr/>
        <p:nvPr/>
      </p:nvGrpSpPr>
      <p:grpSpPr>
        <a:xfrm>
          <a:off x="0" y="0"/>
          <a:ext cx="0" cy="0"/>
          <a:chOff x="0" y="0"/>
          <a:chExt cx="0" cy="0"/>
        </a:xfrm>
      </p:grpSpPr>
      <p:sp>
        <p:nvSpPr>
          <p:cNvPr id="36" name="Shape 36"/>
          <p:cNvSpPr/>
          <p:nvPr/>
        </p:nvSpPr>
        <p:spPr>
          <a:xfrm>
            <a:off x="4572000" y="-125"/>
            <a:ext cx="4572000" cy="5143499"/>
          </a:xfrm>
          <a:prstGeom prst="rect">
            <a:avLst/>
          </a:prstGeom>
          <a:solidFill>
            <a:schemeClr val="lt2"/>
          </a:solidFill>
          <a:ln>
            <a:noFill/>
          </a:ln>
        </p:spPr>
        <p:txBody>
          <a:bodyPr anchorCtr="0" anchor="ctr" bIns="91425" lIns="91425" rIns="91425" tIns="91425">
            <a:noAutofit/>
          </a:bodyPr>
          <a:lstStyle/>
          <a:p>
            <a:pPr lvl="0">
              <a:spcBef>
                <a:spcPts val="0"/>
              </a:spcBef>
              <a:buNone/>
            </a:pPr>
            <a:r>
              <a:t/>
            </a:r>
            <a:endParaRPr/>
          </a:p>
        </p:txBody>
      </p:sp>
      <p:sp>
        <p:nvSpPr>
          <p:cNvPr id="37" name="Shape 37"/>
          <p:cNvSpPr txBox="1"/>
          <p:nvPr>
            <p:ph type="title"/>
          </p:nvPr>
        </p:nvSpPr>
        <p:spPr>
          <a:xfrm>
            <a:off x="265500" y="1233175"/>
            <a:ext cx="4045199" cy="1482300"/>
          </a:xfrm>
          <a:prstGeom prst="rect">
            <a:avLst/>
          </a:prstGeom>
        </p:spPr>
        <p:txBody>
          <a:bodyPr anchorCtr="0" anchor="b" bIns="91425" lIns="91425" rIns="91425" tIns="91425"/>
          <a:lstStyle>
            <a:lvl1pPr lvl="0" rtl="0" algn="ctr">
              <a:spcBef>
                <a:spcPts val="0"/>
              </a:spcBef>
              <a:buSzPct val="100000"/>
              <a:defRPr sz="4200"/>
            </a:lvl1pPr>
            <a:lvl2pPr lvl="1" rtl="0" algn="ctr">
              <a:spcBef>
                <a:spcPts val="0"/>
              </a:spcBef>
              <a:buSzPct val="100000"/>
              <a:defRPr sz="4200"/>
            </a:lvl2pPr>
            <a:lvl3pPr lvl="2" rtl="0" algn="ctr">
              <a:spcBef>
                <a:spcPts val="0"/>
              </a:spcBef>
              <a:buSzPct val="100000"/>
              <a:defRPr sz="4200"/>
            </a:lvl3pPr>
            <a:lvl4pPr lvl="3" rtl="0" algn="ctr">
              <a:spcBef>
                <a:spcPts val="0"/>
              </a:spcBef>
              <a:buSzPct val="100000"/>
              <a:defRPr sz="4200"/>
            </a:lvl4pPr>
            <a:lvl5pPr lvl="4" rtl="0" algn="ctr">
              <a:spcBef>
                <a:spcPts val="0"/>
              </a:spcBef>
              <a:buSzPct val="100000"/>
              <a:defRPr sz="4200"/>
            </a:lvl5pPr>
            <a:lvl6pPr lvl="5" rtl="0" algn="ctr">
              <a:spcBef>
                <a:spcPts val="0"/>
              </a:spcBef>
              <a:buSzPct val="100000"/>
              <a:defRPr sz="4200"/>
            </a:lvl6pPr>
            <a:lvl7pPr lvl="6" rtl="0" algn="ctr">
              <a:spcBef>
                <a:spcPts val="0"/>
              </a:spcBef>
              <a:buSzPct val="100000"/>
              <a:defRPr sz="4200"/>
            </a:lvl7pPr>
            <a:lvl8pPr lvl="7" rtl="0" algn="ctr">
              <a:spcBef>
                <a:spcPts val="0"/>
              </a:spcBef>
              <a:buSzPct val="100000"/>
              <a:defRPr sz="4200"/>
            </a:lvl8pPr>
            <a:lvl9pPr lvl="8" rtl="0" algn="ctr">
              <a:spcBef>
                <a:spcPts val="0"/>
              </a:spcBef>
              <a:buSzPct val="100000"/>
              <a:defRPr sz="4200"/>
            </a:lvl9pPr>
          </a:lstStyle>
          <a:p/>
        </p:txBody>
      </p:sp>
      <p:sp>
        <p:nvSpPr>
          <p:cNvPr id="38" name="Shape 38"/>
          <p:cNvSpPr txBox="1"/>
          <p:nvPr>
            <p:ph idx="1" type="subTitle"/>
          </p:nvPr>
        </p:nvSpPr>
        <p:spPr>
          <a:xfrm>
            <a:off x="265500" y="2803075"/>
            <a:ext cx="4045199" cy="1235100"/>
          </a:xfrm>
          <a:prstGeom prst="rect">
            <a:avLst/>
          </a:prstGeom>
        </p:spPr>
        <p:txBody>
          <a:bodyPr anchorCtr="0" anchor="t" bIns="91425" lIns="91425" rIns="91425" tIns="91425"/>
          <a:lstStyle>
            <a:lvl1pPr lvl="0" rtl="0" algn="ctr">
              <a:lnSpc>
                <a:spcPct val="100000"/>
              </a:lnSpc>
              <a:spcBef>
                <a:spcPts val="0"/>
              </a:spcBef>
              <a:spcAft>
                <a:spcPts val="0"/>
              </a:spcAft>
              <a:buSzPct val="100000"/>
              <a:buNone/>
              <a:defRPr sz="2100"/>
            </a:lvl1pPr>
            <a:lvl2pPr lvl="1" rtl="0" algn="ctr">
              <a:lnSpc>
                <a:spcPct val="100000"/>
              </a:lnSpc>
              <a:spcBef>
                <a:spcPts val="0"/>
              </a:spcBef>
              <a:spcAft>
                <a:spcPts val="0"/>
              </a:spcAft>
              <a:buSzPct val="100000"/>
              <a:buNone/>
              <a:defRPr sz="2100"/>
            </a:lvl2pPr>
            <a:lvl3pPr lvl="2" rtl="0" algn="ctr">
              <a:lnSpc>
                <a:spcPct val="100000"/>
              </a:lnSpc>
              <a:spcBef>
                <a:spcPts val="0"/>
              </a:spcBef>
              <a:spcAft>
                <a:spcPts val="0"/>
              </a:spcAft>
              <a:buSzPct val="100000"/>
              <a:buNone/>
              <a:defRPr sz="2100"/>
            </a:lvl3pPr>
            <a:lvl4pPr lvl="3" rtl="0" algn="ctr">
              <a:lnSpc>
                <a:spcPct val="100000"/>
              </a:lnSpc>
              <a:spcBef>
                <a:spcPts val="0"/>
              </a:spcBef>
              <a:spcAft>
                <a:spcPts val="0"/>
              </a:spcAft>
              <a:buSzPct val="100000"/>
              <a:buNone/>
              <a:defRPr sz="2100"/>
            </a:lvl4pPr>
            <a:lvl5pPr lvl="4" rtl="0" algn="ctr">
              <a:lnSpc>
                <a:spcPct val="100000"/>
              </a:lnSpc>
              <a:spcBef>
                <a:spcPts val="0"/>
              </a:spcBef>
              <a:spcAft>
                <a:spcPts val="0"/>
              </a:spcAft>
              <a:buSzPct val="100000"/>
              <a:buNone/>
              <a:defRPr sz="2100"/>
            </a:lvl5pPr>
            <a:lvl6pPr lvl="5" rtl="0" algn="ctr">
              <a:lnSpc>
                <a:spcPct val="100000"/>
              </a:lnSpc>
              <a:spcBef>
                <a:spcPts val="0"/>
              </a:spcBef>
              <a:spcAft>
                <a:spcPts val="0"/>
              </a:spcAft>
              <a:buSzPct val="100000"/>
              <a:buNone/>
              <a:defRPr sz="2100"/>
            </a:lvl6pPr>
            <a:lvl7pPr lvl="6" rtl="0" algn="ctr">
              <a:lnSpc>
                <a:spcPct val="100000"/>
              </a:lnSpc>
              <a:spcBef>
                <a:spcPts val="0"/>
              </a:spcBef>
              <a:spcAft>
                <a:spcPts val="0"/>
              </a:spcAft>
              <a:buSzPct val="100000"/>
              <a:buNone/>
              <a:defRPr sz="2100"/>
            </a:lvl7pPr>
            <a:lvl8pPr lvl="7" rtl="0" algn="ctr">
              <a:lnSpc>
                <a:spcPct val="100000"/>
              </a:lnSpc>
              <a:spcBef>
                <a:spcPts val="0"/>
              </a:spcBef>
              <a:spcAft>
                <a:spcPts val="0"/>
              </a:spcAft>
              <a:buSzPct val="100000"/>
              <a:buNone/>
              <a:defRPr sz="2100"/>
            </a:lvl8pPr>
            <a:lvl9pPr lvl="8" rtl="0" algn="ctr">
              <a:lnSpc>
                <a:spcPct val="100000"/>
              </a:lnSpc>
              <a:spcBef>
                <a:spcPts val="0"/>
              </a:spcBef>
              <a:spcAft>
                <a:spcPts val="0"/>
              </a:spcAft>
              <a:buSzPct val="100000"/>
              <a:buNone/>
              <a:defRPr sz="2100"/>
            </a:lvl9pPr>
          </a:lstStyle>
          <a:p/>
        </p:txBody>
      </p:sp>
      <p:sp>
        <p:nvSpPr>
          <p:cNvPr id="39" name="Shape 39"/>
          <p:cNvSpPr txBox="1"/>
          <p:nvPr>
            <p:ph idx="2" type="body"/>
          </p:nvPr>
        </p:nvSpPr>
        <p:spPr>
          <a:xfrm>
            <a:off x="4939500" y="724075"/>
            <a:ext cx="3837000" cy="3695099"/>
          </a:xfrm>
          <a:prstGeom prst="rect">
            <a:avLst/>
          </a:prstGeom>
        </p:spPr>
        <p:txBody>
          <a:bodyPr anchorCtr="0" anchor="ctr"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40" name="Shape 40"/>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ption">
    <p:spTree>
      <p:nvGrpSpPr>
        <p:cNvPr id="41" name="Shape 41"/>
        <p:cNvGrpSpPr/>
        <p:nvPr/>
      </p:nvGrpSpPr>
      <p:grpSpPr>
        <a:xfrm>
          <a:off x="0" y="0"/>
          <a:ext cx="0" cy="0"/>
          <a:chOff x="0" y="0"/>
          <a:chExt cx="0" cy="0"/>
        </a:xfrm>
      </p:grpSpPr>
      <p:sp>
        <p:nvSpPr>
          <p:cNvPr id="42" name="Shape 42"/>
          <p:cNvSpPr txBox="1"/>
          <p:nvPr>
            <p:ph idx="1" type="body"/>
          </p:nvPr>
        </p:nvSpPr>
        <p:spPr>
          <a:xfrm>
            <a:off x="311700" y="4230575"/>
            <a:ext cx="5998800" cy="605100"/>
          </a:xfrm>
          <a:prstGeom prst="rect">
            <a:avLst/>
          </a:prstGeom>
        </p:spPr>
        <p:txBody>
          <a:bodyPr anchorCtr="0" anchor="ctr" bIns="91425" lIns="91425" rIns="91425" tIns="91425"/>
          <a:lstStyle>
            <a:lvl1pPr lvl="0" rtl="0">
              <a:lnSpc>
                <a:spcPct val="100000"/>
              </a:lnSpc>
              <a:spcBef>
                <a:spcPts val="0"/>
              </a:spcBef>
              <a:spcAft>
                <a:spcPts val="0"/>
              </a:spcAft>
              <a:buNone/>
              <a:defRPr/>
            </a:lvl1pPr>
          </a:lstStyle>
          <a:p/>
        </p:txBody>
      </p:sp>
      <p:sp>
        <p:nvSpPr>
          <p:cNvPr id="43" name="Shape 43"/>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3.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599" cy="572699"/>
          </a:xfrm>
          <a:prstGeom prst="rect">
            <a:avLst/>
          </a:prstGeom>
          <a:noFill/>
          <a:ln>
            <a:noFill/>
          </a:ln>
        </p:spPr>
        <p:txBody>
          <a:bodyPr anchorCtr="0" anchor="t" bIns="91425" lIns="91425" rIns="91425" tIns="91425"/>
          <a:lstStyle>
            <a:lvl1pPr lvl="0" rtl="0">
              <a:spcBef>
                <a:spcPts val="0"/>
              </a:spcBef>
              <a:buClr>
                <a:schemeClr val="dk1"/>
              </a:buClr>
              <a:buSzPct val="100000"/>
              <a:buNone/>
              <a:defRPr sz="2800">
                <a:solidFill>
                  <a:schemeClr val="dk1"/>
                </a:solidFill>
              </a:defRPr>
            </a:lvl1pPr>
            <a:lvl2pPr lvl="1" rtl="0">
              <a:spcBef>
                <a:spcPts val="0"/>
              </a:spcBef>
              <a:buClr>
                <a:schemeClr val="dk1"/>
              </a:buClr>
              <a:buSzPct val="100000"/>
              <a:buNone/>
              <a:defRPr sz="2800">
                <a:solidFill>
                  <a:schemeClr val="dk1"/>
                </a:solidFill>
              </a:defRPr>
            </a:lvl2pPr>
            <a:lvl3pPr lvl="2" rtl="0">
              <a:spcBef>
                <a:spcPts val="0"/>
              </a:spcBef>
              <a:buClr>
                <a:schemeClr val="dk1"/>
              </a:buClr>
              <a:buSzPct val="100000"/>
              <a:buNone/>
              <a:defRPr sz="2800">
                <a:solidFill>
                  <a:schemeClr val="dk1"/>
                </a:solidFill>
              </a:defRPr>
            </a:lvl3pPr>
            <a:lvl4pPr lvl="3" rtl="0">
              <a:spcBef>
                <a:spcPts val="0"/>
              </a:spcBef>
              <a:buClr>
                <a:schemeClr val="dk1"/>
              </a:buClr>
              <a:buSzPct val="100000"/>
              <a:buNone/>
              <a:defRPr sz="2800">
                <a:solidFill>
                  <a:schemeClr val="dk1"/>
                </a:solidFill>
              </a:defRPr>
            </a:lvl4pPr>
            <a:lvl5pPr lvl="4" rtl="0">
              <a:spcBef>
                <a:spcPts val="0"/>
              </a:spcBef>
              <a:buClr>
                <a:schemeClr val="dk1"/>
              </a:buClr>
              <a:buSzPct val="100000"/>
              <a:buNone/>
              <a:defRPr sz="2800">
                <a:solidFill>
                  <a:schemeClr val="dk1"/>
                </a:solidFill>
              </a:defRPr>
            </a:lvl5pPr>
            <a:lvl6pPr lvl="5" rtl="0">
              <a:spcBef>
                <a:spcPts val="0"/>
              </a:spcBef>
              <a:buClr>
                <a:schemeClr val="dk1"/>
              </a:buClr>
              <a:buSzPct val="100000"/>
              <a:buNone/>
              <a:defRPr sz="2800">
                <a:solidFill>
                  <a:schemeClr val="dk1"/>
                </a:solidFill>
              </a:defRPr>
            </a:lvl6pPr>
            <a:lvl7pPr lvl="6" rtl="0">
              <a:spcBef>
                <a:spcPts val="0"/>
              </a:spcBef>
              <a:buClr>
                <a:schemeClr val="dk1"/>
              </a:buClr>
              <a:buSzPct val="100000"/>
              <a:buNone/>
              <a:defRPr sz="2800">
                <a:solidFill>
                  <a:schemeClr val="dk1"/>
                </a:solidFill>
              </a:defRPr>
            </a:lvl7pPr>
            <a:lvl8pPr lvl="7" rtl="0">
              <a:spcBef>
                <a:spcPts val="0"/>
              </a:spcBef>
              <a:buClr>
                <a:schemeClr val="dk1"/>
              </a:buClr>
              <a:buSzPct val="100000"/>
              <a:buNone/>
              <a:defRPr sz="2800">
                <a:solidFill>
                  <a:schemeClr val="dk1"/>
                </a:solidFill>
              </a:defRPr>
            </a:lvl8pPr>
            <a:lvl9pPr lvl="8" rtl="0">
              <a:spcBef>
                <a:spcPts val="0"/>
              </a:spcBef>
              <a:buClr>
                <a:schemeClr val="dk1"/>
              </a:buClr>
              <a:buSzPct val="100000"/>
              <a:buNone/>
              <a:defRPr sz="2800">
                <a:solidFill>
                  <a:schemeClr val="dk1"/>
                </a:solidFill>
              </a:defRPr>
            </a:lvl9pPr>
          </a:lstStyle>
          <a:p/>
        </p:txBody>
      </p:sp>
      <p:sp>
        <p:nvSpPr>
          <p:cNvPr id="7" name="Shape 7"/>
          <p:cNvSpPr txBox="1"/>
          <p:nvPr>
            <p:ph idx="1" type="body"/>
          </p:nvPr>
        </p:nvSpPr>
        <p:spPr>
          <a:xfrm>
            <a:off x="311700" y="1152475"/>
            <a:ext cx="8520599" cy="3416400"/>
          </a:xfrm>
          <a:prstGeom prst="rect">
            <a:avLst/>
          </a:prstGeom>
          <a:noFill/>
          <a:ln>
            <a:noFill/>
          </a:ln>
        </p:spPr>
        <p:txBody>
          <a:bodyPr anchorCtr="0" anchor="t" bIns="91425" lIns="91425" rIns="91425" tIns="91425"/>
          <a:lstStyle>
            <a:lvl1pPr lvl="0" rtl="0">
              <a:lnSpc>
                <a:spcPct val="115000"/>
              </a:lnSpc>
              <a:spcBef>
                <a:spcPts val="0"/>
              </a:spcBef>
              <a:spcAft>
                <a:spcPts val="1600"/>
              </a:spcAft>
              <a:buClr>
                <a:schemeClr val="dk2"/>
              </a:buClr>
              <a:buSzPct val="100000"/>
              <a:defRPr sz="1800">
                <a:solidFill>
                  <a:schemeClr val="dk2"/>
                </a:solidFill>
              </a:defRPr>
            </a:lvl1pPr>
            <a:lvl2pPr lvl="1" rtl="0">
              <a:lnSpc>
                <a:spcPct val="115000"/>
              </a:lnSpc>
              <a:spcBef>
                <a:spcPts val="0"/>
              </a:spcBef>
              <a:spcAft>
                <a:spcPts val="1600"/>
              </a:spcAft>
              <a:buClr>
                <a:schemeClr val="dk2"/>
              </a:buClr>
              <a:defRPr>
                <a:solidFill>
                  <a:schemeClr val="dk2"/>
                </a:solidFill>
              </a:defRPr>
            </a:lvl2pPr>
            <a:lvl3pPr lvl="2" rtl="0">
              <a:lnSpc>
                <a:spcPct val="115000"/>
              </a:lnSpc>
              <a:spcBef>
                <a:spcPts val="0"/>
              </a:spcBef>
              <a:spcAft>
                <a:spcPts val="1600"/>
              </a:spcAft>
              <a:buClr>
                <a:schemeClr val="dk2"/>
              </a:buClr>
              <a:defRPr>
                <a:solidFill>
                  <a:schemeClr val="dk2"/>
                </a:solidFill>
              </a:defRPr>
            </a:lvl3pPr>
            <a:lvl4pPr lvl="3" rtl="0">
              <a:lnSpc>
                <a:spcPct val="115000"/>
              </a:lnSpc>
              <a:spcBef>
                <a:spcPts val="0"/>
              </a:spcBef>
              <a:spcAft>
                <a:spcPts val="1600"/>
              </a:spcAft>
              <a:buClr>
                <a:schemeClr val="dk2"/>
              </a:buClr>
              <a:defRPr>
                <a:solidFill>
                  <a:schemeClr val="dk2"/>
                </a:solidFill>
              </a:defRPr>
            </a:lvl4pPr>
            <a:lvl5pPr lvl="4" rtl="0">
              <a:lnSpc>
                <a:spcPct val="115000"/>
              </a:lnSpc>
              <a:spcBef>
                <a:spcPts val="0"/>
              </a:spcBef>
              <a:spcAft>
                <a:spcPts val="1600"/>
              </a:spcAft>
              <a:buClr>
                <a:schemeClr val="dk2"/>
              </a:buClr>
              <a:defRPr>
                <a:solidFill>
                  <a:schemeClr val="dk2"/>
                </a:solidFill>
              </a:defRPr>
            </a:lvl5pPr>
            <a:lvl6pPr lvl="5" rtl="0">
              <a:lnSpc>
                <a:spcPct val="115000"/>
              </a:lnSpc>
              <a:spcBef>
                <a:spcPts val="0"/>
              </a:spcBef>
              <a:spcAft>
                <a:spcPts val="1600"/>
              </a:spcAft>
              <a:buClr>
                <a:schemeClr val="dk2"/>
              </a:buClr>
              <a:defRPr>
                <a:solidFill>
                  <a:schemeClr val="dk2"/>
                </a:solidFill>
              </a:defRPr>
            </a:lvl6pPr>
            <a:lvl7pPr lvl="6" rtl="0">
              <a:lnSpc>
                <a:spcPct val="115000"/>
              </a:lnSpc>
              <a:spcBef>
                <a:spcPts val="0"/>
              </a:spcBef>
              <a:spcAft>
                <a:spcPts val="1600"/>
              </a:spcAft>
              <a:buClr>
                <a:schemeClr val="dk2"/>
              </a:buClr>
              <a:defRPr>
                <a:solidFill>
                  <a:schemeClr val="dk2"/>
                </a:solidFill>
              </a:defRPr>
            </a:lvl7pPr>
            <a:lvl8pPr lvl="7" rtl="0">
              <a:lnSpc>
                <a:spcPct val="115000"/>
              </a:lnSpc>
              <a:spcBef>
                <a:spcPts val="0"/>
              </a:spcBef>
              <a:spcAft>
                <a:spcPts val="1600"/>
              </a:spcAft>
              <a:buClr>
                <a:schemeClr val="dk2"/>
              </a:buClr>
              <a:defRPr>
                <a:solidFill>
                  <a:schemeClr val="dk2"/>
                </a:solidFill>
              </a:defRPr>
            </a:lvl8pPr>
            <a:lvl9pPr lvl="8" rtl="0">
              <a:lnSpc>
                <a:spcPct val="115000"/>
              </a:lnSpc>
              <a:spcBef>
                <a:spcPts val="0"/>
              </a:spcBef>
              <a:spcAft>
                <a:spcPts val="1600"/>
              </a:spcAft>
              <a:buClr>
                <a:schemeClr val="dk2"/>
              </a:buClr>
              <a:defRPr>
                <a:solidFill>
                  <a:schemeClr val="dk2"/>
                </a:solidFill>
              </a:defRPr>
            </a:lvl9pPr>
          </a:lstStyle>
          <a:p/>
        </p:txBody>
      </p:sp>
      <p:sp>
        <p:nvSpPr>
          <p:cNvPr id="8" name="Shape 8"/>
          <p:cNvSpPr txBox="1"/>
          <p:nvPr>
            <p:ph idx="12" type="sldNum"/>
          </p:nvPr>
        </p:nvSpPr>
        <p:spPr>
          <a:xfrm>
            <a:off x="8472457" y="4663216"/>
            <a:ext cx="548699" cy="393600"/>
          </a:xfrm>
          <a:prstGeom prst="rect">
            <a:avLst/>
          </a:prstGeom>
          <a:noFill/>
          <a:ln>
            <a:noFill/>
          </a:ln>
        </p:spPr>
        <p:txBody>
          <a:bodyPr anchorCtr="0" anchor="ctr" bIns="91425" lIns="91425" rIns="91425" tIns="91425">
            <a:noAutofit/>
          </a:bodyPr>
          <a:lstStyle/>
          <a:p>
            <a:pPr lvl="0" rtl="0" algn="r">
              <a:spcBef>
                <a:spcPts val="0"/>
              </a:spcBef>
              <a:buNone/>
            </a:pPr>
            <a:fld id="{00000000-1234-1234-1234-123412341234}" type="slidenum">
              <a:rPr lang="en" sz="1000">
                <a:solidFill>
                  <a:schemeClr val="dk2"/>
                </a:solidFill>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50" name="Shape 50"/>
        <p:cNvGrpSpPr/>
        <p:nvPr/>
      </p:nvGrpSpPr>
      <p:grpSpPr>
        <a:xfrm>
          <a:off x="0" y="0"/>
          <a:ext cx="0" cy="0"/>
          <a:chOff x="0" y="0"/>
          <a:chExt cx="0" cy="0"/>
        </a:xfrm>
      </p:grpSpPr>
      <p:sp>
        <p:nvSpPr>
          <p:cNvPr id="51" name="Shape 51"/>
          <p:cNvSpPr txBox="1"/>
          <p:nvPr>
            <p:ph type="title"/>
          </p:nvPr>
        </p:nvSpPr>
        <p:spPr>
          <a:xfrm>
            <a:off x="311700" y="445025"/>
            <a:ext cx="8520599" cy="572699"/>
          </a:xfrm>
          <a:prstGeom prst="rect">
            <a:avLst/>
          </a:prstGeom>
          <a:noFill/>
          <a:ln>
            <a:noFill/>
          </a:ln>
        </p:spPr>
        <p:txBody>
          <a:bodyPr anchorCtr="0" anchor="t" bIns="91425" lIns="91425" rIns="91425" tIns="91425"/>
          <a:lstStyle>
            <a:lvl1pPr lvl="0" rtl="0">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1pPr>
            <a:lvl2pPr lvl="1" rtl="0">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2pPr>
            <a:lvl3pPr lvl="2" rtl="0">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3pPr>
            <a:lvl4pPr lvl="3" rtl="0">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4pPr>
            <a:lvl5pPr lvl="4" rtl="0">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5pPr>
            <a:lvl6pPr lvl="5" rtl="0">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6pPr>
            <a:lvl7pPr lvl="6" rtl="0">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7pPr>
            <a:lvl8pPr lvl="7" rtl="0">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8pPr>
            <a:lvl9pPr lvl="8" rtl="0">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9pPr>
          </a:lstStyle>
          <a:p/>
        </p:txBody>
      </p:sp>
      <p:sp>
        <p:nvSpPr>
          <p:cNvPr id="52" name="Shape 52"/>
          <p:cNvSpPr txBox="1"/>
          <p:nvPr>
            <p:ph idx="1" type="body"/>
          </p:nvPr>
        </p:nvSpPr>
        <p:spPr>
          <a:xfrm>
            <a:off x="311700" y="1152475"/>
            <a:ext cx="8520599" cy="3416400"/>
          </a:xfrm>
          <a:prstGeom prst="rect">
            <a:avLst/>
          </a:prstGeom>
          <a:noFill/>
          <a:ln>
            <a:noFill/>
          </a:ln>
        </p:spPr>
        <p:txBody>
          <a:bodyPr anchorCtr="0" anchor="t" bIns="91425" lIns="91425" rIns="91425" tIns="91425"/>
          <a:lstStyle>
            <a:lvl1pPr lvl="0" rtl="0">
              <a:lnSpc>
                <a:spcPct val="115000"/>
              </a:lnSpc>
              <a:spcBef>
                <a:spcPts val="0"/>
              </a:spcBef>
              <a:spcAft>
                <a:spcPts val="1600"/>
              </a:spcAft>
              <a:buClr>
                <a:schemeClr val="accent3"/>
              </a:buClr>
              <a:buSzPct val="100000"/>
              <a:buFont typeface="Proxima Nova"/>
              <a:defRPr sz="1800">
                <a:solidFill>
                  <a:schemeClr val="accent3"/>
                </a:solidFill>
                <a:latin typeface="Proxima Nova"/>
                <a:ea typeface="Proxima Nova"/>
                <a:cs typeface="Proxima Nova"/>
                <a:sym typeface="Proxima Nova"/>
              </a:defRPr>
            </a:lvl1pPr>
            <a:lvl2pPr lvl="1" rtl="0">
              <a:lnSpc>
                <a:spcPct val="115000"/>
              </a:lnSpc>
              <a:spcBef>
                <a:spcPts val="0"/>
              </a:spcBef>
              <a:spcAft>
                <a:spcPts val="1600"/>
              </a:spcAft>
              <a:buClr>
                <a:schemeClr val="accent3"/>
              </a:buClr>
              <a:buFont typeface="Proxima Nova"/>
              <a:defRPr>
                <a:solidFill>
                  <a:schemeClr val="accent3"/>
                </a:solidFill>
                <a:latin typeface="Proxima Nova"/>
                <a:ea typeface="Proxima Nova"/>
                <a:cs typeface="Proxima Nova"/>
                <a:sym typeface="Proxima Nova"/>
              </a:defRPr>
            </a:lvl2pPr>
            <a:lvl3pPr lvl="2" rtl="0">
              <a:lnSpc>
                <a:spcPct val="115000"/>
              </a:lnSpc>
              <a:spcBef>
                <a:spcPts val="0"/>
              </a:spcBef>
              <a:spcAft>
                <a:spcPts val="1600"/>
              </a:spcAft>
              <a:buClr>
                <a:schemeClr val="accent3"/>
              </a:buClr>
              <a:buFont typeface="Proxima Nova"/>
              <a:defRPr>
                <a:solidFill>
                  <a:schemeClr val="accent3"/>
                </a:solidFill>
                <a:latin typeface="Proxima Nova"/>
                <a:ea typeface="Proxima Nova"/>
                <a:cs typeface="Proxima Nova"/>
                <a:sym typeface="Proxima Nova"/>
              </a:defRPr>
            </a:lvl3pPr>
            <a:lvl4pPr lvl="3" rtl="0">
              <a:lnSpc>
                <a:spcPct val="115000"/>
              </a:lnSpc>
              <a:spcBef>
                <a:spcPts val="0"/>
              </a:spcBef>
              <a:spcAft>
                <a:spcPts val="1600"/>
              </a:spcAft>
              <a:buClr>
                <a:schemeClr val="accent3"/>
              </a:buClr>
              <a:buFont typeface="Proxima Nova"/>
              <a:defRPr>
                <a:solidFill>
                  <a:schemeClr val="accent3"/>
                </a:solidFill>
                <a:latin typeface="Proxima Nova"/>
                <a:ea typeface="Proxima Nova"/>
                <a:cs typeface="Proxima Nova"/>
                <a:sym typeface="Proxima Nova"/>
              </a:defRPr>
            </a:lvl4pPr>
            <a:lvl5pPr lvl="4" rtl="0">
              <a:lnSpc>
                <a:spcPct val="115000"/>
              </a:lnSpc>
              <a:spcBef>
                <a:spcPts val="0"/>
              </a:spcBef>
              <a:spcAft>
                <a:spcPts val="1600"/>
              </a:spcAft>
              <a:buClr>
                <a:schemeClr val="accent3"/>
              </a:buClr>
              <a:buFont typeface="Proxima Nova"/>
              <a:defRPr>
                <a:solidFill>
                  <a:schemeClr val="accent3"/>
                </a:solidFill>
                <a:latin typeface="Proxima Nova"/>
                <a:ea typeface="Proxima Nova"/>
                <a:cs typeface="Proxima Nova"/>
                <a:sym typeface="Proxima Nova"/>
              </a:defRPr>
            </a:lvl5pPr>
            <a:lvl6pPr lvl="5" rtl="0">
              <a:lnSpc>
                <a:spcPct val="115000"/>
              </a:lnSpc>
              <a:spcBef>
                <a:spcPts val="0"/>
              </a:spcBef>
              <a:spcAft>
                <a:spcPts val="1600"/>
              </a:spcAft>
              <a:buClr>
                <a:schemeClr val="accent3"/>
              </a:buClr>
              <a:buFont typeface="Proxima Nova"/>
              <a:defRPr>
                <a:solidFill>
                  <a:schemeClr val="accent3"/>
                </a:solidFill>
                <a:latin typeface="Proxima Nova"/>
                <a:ea typeface="Proxima Nova"/>
                <a:cs typeface="Proxima Nova"/>
                <a:sym typeface="Proxima Nova"/>
              </a:defRPr>
            </a:lvl6pPr>
            <a:lvl7pPr lvl="6" rtl="0">
              <a:lnSpc>
                <a:spcPct val="115000"/>
              </a:lnSpc>
              <a:spcBef>
                <a:spcPts val="0"/>
              </a:spcBef>
              <a:spcAft>
                <a:spcPts val="1600"/>
              </a:spcAft>
              <a:buClr>
                <a:schemeClr val="accent3"/>
              </a:buClr>
              <a:buFont typeface="Proxima Nova"/>
              <a:defRPr>
                <a:solidFill>
                  <a:schemeClr val="accent3"/>
                </a:solidFill>
                <a:latin typeface="Proxima Nova"/>
                <a:ea typeface="Proxima Nova"/>
                <a:cs typeface="Proxima Nova"/>
                <a:sym typeface="Proxima Nova"/>
              </a:defRPr>
            </a:lvl7pPr>
            <a:lvl8pPr lvl="7" rtl="0">
              <a:lnSpc>
                <a:spcPct val="115000"/>
              </a:lnSpc>
              <a:spcBef>
                <a:spcPts val="0"/>
              </a:spcBef>
              <a:spcAft>
                <a:spcPts val="1600"/>
              </a:spcAft>
              <a:buClr>
                <a:schemeClr val="accent3"/>
              </a:buClr>
              <a:buFont typeface="Proxima Nova"/>
              <a:defRPr>
                <a:solidFill>
                  <a:schemeClr val="accent3"/>
                </a:solidFill>
                <a:latin typeface="Proxima Nova"/>
                <a:ea typeface="Proxima Nova"/>
                <a:cs typeface="Proxima Nova"/>
                <a:sym typeface="Proxima Nova"/>
              </a:defRPr>
            </a:lvl8pPr>
            <a:lvl9pPr lvl="8" rtl="0">
              <a:lnSpc>
                <a:spcPct val="115000"/>
              </a:lnSpc>
              <a:spcBef>
                <a:spcPts val="0"/>
              </a:spcBef>
              <a:spcAft>
                <a:spcPts val="1600"/>
              </a:spcAft>
              <a:buClr>
                <a:schemeClr val="accent3"/>
              </a:buClr>
              <a:buFont typeface="Proxima Nova"/>
              <a:defRPr>
                <a:solidFill>
                  <a:schemeClr val="accent3"/>
                </a:solidFill>
                <a:latin typeface="Proxima Nova"/>
                <a:ea typeface="Proxima Nova"/>
                <a:cs typeface="Proxima Nova"/>
                <a:sym typeface="Proxima Nova"/>
              </a:defRPr>
            </a:lvl9pPr>
          </a:lstStyle>
          <a:p/>
        </p:txBody>
      </p:sp>
      <p:sp>
        <p:nvSpPr>
          <p:cNvPr id="53" name="Shape 53"/>
          <p:cNvSpPr txBox="1"/>
          <p:nvPr>
            <p:ph idx="12" type="sldNum"/>
          </p:nvPr>
        </p:nvSpPr>
        <p:spPr>
          <a:xfrm>
            <a:off x="8472457" y="4663216"/>
            <a:ext cx="548699" cy="393600"/>
          </a:xfrm>
          <a:prstGeom prst="rect">
            <a:avLst/>
          </a:prstGeom>
          <a:noFill/>
          <a:ln>
            <a:noFill/>
          </a:ln>
        </p:spPr>
        <p:txBody>
          <a:bodyPr anchorCtr="0" anchor="ctr" bIns="91425" lIns="91425" rIns="91425" tIns="91425">
            <a:noAutofit/>
          </a:bodyPr>
          <a:lstStyle/>
          <a:p>
            <a:pPr lvl="0" rtl="0" algn="r">
              <a:spcBef>
                <a:spcPts val="0"/>
              </a:spcBef>
              <a:buNone/>
            </a:pPr>
            <a:fld id="{00000000-1234-1234-1234-123412341234}" type="slidenum">
              <a:rPr lang="en" sz="1000">
                <a:solidFill>
                  <a:schemeClr val="dk1"/>
                </a:solidFill>
                <a:latin typeface="Proxima Nova"/>
                <a:ea typeface="Proxima Nova"/>
                <a:cs typeface="Proxima Nova"/>
                <a:sym typeface="Proxima Nova"/>
              </a:rPr>
              <a:t>‹#›</a:t>
            </a:fld>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2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0.xml"/><Relationship Id="rId3" Type="http://schemas.openxmlformats.org/officeDocument/2006/relationships/image" Target="../media/image06.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1.xml"/><Relationship Id="rId3" Type="http://schemas.openxmlformats.org/officeDocument/2006/relationships/image" Target="../media/image12.png"/><Relationship Id="rId4" Type="http://schemas.openxmlformats.org/officeDocument/2006/relationships/image" Target="../media/image0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2.xml"/><Relationship Id="rId3"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3.xml"/><Relationship Id="rId3"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4.xml"/><Relationship Id="rId3"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5.xml"/><Relationship Id="rId3"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6.xml"/><Relationship Id="rId3" Type="http://schemas.openxmlformats.org/officeDocument/2006/relationships/image" Target="../media/image1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7.xml"/><Relationship Id="rId3" Type="http://schemas.openxmlformats.org/officeDocument/2006/relationships/image" Target="../media/image1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8.xml"/><Relationship Id="rId3" Type="http://schemas.openxmlformats.org/officeDocument/2006/relationships/image" Target="../media/image1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1.xml"/><Relationship Id="rId3" Type="http://schemas.openxmlformats.org/officeDocument/2006/relationships/image" Target="../media/image19.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 Id="rId3" Type="http://schemas.openxmlformats.org/officeDocument/2006/relationships/image" Target="../media/image0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 Id="rId3" Type="http://schemas.openxmlformats.org/officeDocument/2006/relationships/image" Target="../media/image03.png"/><Relationship Id="rId4" Type="http://schemas.openxmlformats.org/officeDocument/2006/relationships/image" Target="../media/image0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7.xml"/><Relationship Id="rId3" Type="http://schemas.openxmlformats.org/officeDocument/2006/relationships/image" Target="../media/image04.png"/><Relationship Id="rId4" Type="http://schemas.openxmlformats.org/officeDocument/2006/relationships/image" Target="../media/image0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8.xml"/><Relationship Id="rId3" Type="http://schemas.openxmlformats.org/officeDocument/2006/relationships/image" Target="../media/image01.png"/><Relationship Id="rId4" Type="http://schemas.openxmlformats.org/officeDocument/2006/relationships/image" Target="../media/image0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9.xml"/><Relationship Id="rId3" Type="http://schemas.openxmlformats.org/officeDocument/2006/relationships/image" Target="../media/image0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3" name="Shape 103"/>
        <p:cNvGrpSpPr/>
        <p:nvPr/>
      </p:nvGrpSpPr>
      <p:grpSpPr>
        <a:xfrm>
          <a:off x="0" y="0"/>
          <a:ext cx="0" cy="0"/>
          <a:chOff x="0" y="0"/>
          <a:chExt cx="0" cy="0"/>
        </a:xfrm>
      </p:grpSpPr>
      <p:pic>
        <p:nvPicPr>
          <p:cNvPr descr="White cloud in front of dark blue star-filled sky" id="104" name="Shape 104"/>
          <p:cNvPicPr preferRelativeResize="0"/>
          <p:nvPr/>
        </p:nvPicPr>
        <p:blipFill rotWithShape="1">
          <a:blip r:embed="rId3">
            <a:alphaModFix/>
          </a:blip>
          <a:srcRect b="17067" l="0" r="1719" t="0"/>
          <a:stretch/>
        </p:blipFill>
        <p:spPr>
          <a:xfrm>
            <a:off x="0" y="0"/>
            <a:ext cx="9144000" cy="5143500"/>
          </a:xfrm>
          <a:prstGeom prst="rect">
            <a:avLst/>
          </a:prstGeom>
          <a:noFill/>
          <a:ln>
            <a:noFill/>
          </a:ln>
        </p:spPr>
      </p:pic>
      <p:sp>
        <p:nvSpPr>
          <p:cNvPr id="105" name="Shape 105"/>
          <p:cNvSpPr txBox="1"/>
          <p:nvPr>
            <p:ph type="ctrTitle"/>
          </p:nvPr>
        </p:nvSpPr>
        <p:spPr>
          <a:xfrm>
            <a:off x="510450" y="1257300"/>
            <a:ext cx="8123100" cy="1588500"/>
          </a:xfrm>
          <a:prstGeom prst="rect">
            <a:avLst/>
          </a:prstGeom>
        </p:spPr>
        <p:txBody>
          <a:bodyPr anchorCtr="0" anchor="b" bIns="91425" lIns="91425" rIns="91425" tIns="91425">
            <a:noAutofit/>
          </a:bodyPr>
          <a:lstStyle/>
          <a:p>
            <a:pPr lvl="0" rtl="0">
              <a:spcBef>
                <a:spcPts val="0"/>
              </a:spcBef>
              <a:buNone/>
            </a:pPr>
            <a:r>
              <a:rPr lang="en" sz="5000"/>
              <a:t>Berkeley Police Data</a:t>
            </a:r>
          </a:p>
        </p:txBody>
      </p:sp>
      <p:sp>
        <p:nvSpPr>
          <p:cNvPr id="106" name="Shape 106"/>
          <p:cNvSpPr txBox="1"/>
          <p:nvPr>
            <p:ph idx="1" type="subTitle"/>
          </p:nvPr>
        </p:nvSpPr>
        <p:spPr>
          <a:xfrm>
            <a:off x="510450" y="3182312"/>
            <a:ext cx="8123100" cy="629999"/>
          </a:xfrm>
          <a:prstGeom prst="rect">
            <a:avLst/>
          </a:prstGeom>
        </p:spPr>
        <p:txBody>
          <a:bodyPr anchorCtr="0" anchor="t" bIns="91425" lIns="91425" rIns="91425" tIns="91425">
            <a:noAutofit/>
          </a:bodyPr>
          <a:lstStyle/>
          <a:p>
            <a:pPr lvl="0" rtl="0">
              <a:spcBef>
                <a:spcPts val="0"/>
              </a:spcBef>
              <a:buNone/>
            </a:pPr>
            <a:r>
              <a:rPr lang="en"/>
              <a:t>Amy Zhu, Mengyu Li, Rebecca Reus, and Shangjun Jiang</a:t>
            </a:r>
          </a:p>
        </p:txBody>
      </p:sp>
      <p:sp>
        <p:nvSpPr>
          <p:cNvPr id="107" name="Shape 107"/>
          <p:cNvSpPr txBox="1"/>
          <p:nvPr>
            <p:ph idx="1" type="subTitle"/>
          </p:nvPr>
        </p:nvSpPr>
        <p:spPr>
          <a:xfrm>
            <a:off x="510450" y="4370772"/>
            <a:ext cx="8123100" cy="503099"/>
          </a:xfrm>
          <a:prstGeom prst="rect">
            <a:avLst/>
          </a:prstGeom>
        </p:spPr>
        <p:txBody>
          <a:bodyPr anchorCtr="0" anchor="t" bIns="91425" lIns="91425" rIns="91425" tIns="91425">
            <a:noAutofit/>
          </a:bodyPr>
          <a:lstStyle/>
          <a:p>
            <a:pPr lvl="0" rtl="0">
              <a:spcBef>
                <a:spcPts val="0"/>
              </a:spcBef>
              <a:buNone/>
            </a:pPr>
            <a:r>
              <a:t/>
            </a:r>
            <a:endParaRPr sz="1800"/>
          </a:p>
        </p:txBody>
      </p:sp>
      <p:cxnSp>
        <p:nvCxnSpPr>
          <p:cNvPr id="108" name="Shape 108"/>
          <p:cNvCxnSpPr/>
          <p:nvPr/>
        </p:nvCxnSpPr>
        <p:spPr>
          <a:xfrm>
            <a:off x="615150" y="2998025"/>
            <a:ext cx="500400" cy="0"/>
          </a:xfrm>
          <a:prstGeom prst="straightConnector1">
            <a:avLst/>
          </a:prstGeom>
          <a:noFill/>
          <a:ln cap="flat" cmpd="sng" w="19050">
            <a:solidFill>
              <a:schemeClr val="lt1"/>
            </a:solidFill>
            <a:prstDash val="solid"/>
            <a:round/>
            <a:headEnd len="lg" w="lg" type="none"/>
            <a:tailEnd len="lg" w="lg" type="none"/>
          </a:ln>
        </p:spPr>
      </p:cxn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6" name="Shape 166"/>
        <p:cNvGrpSpPr/>
        <p:nvPr/>
      </p:nvGrpSpPr>
      <p:grpSpPr>
        <a:xfrm>
          <a:off x="0" y="0"/>
          <a:ext cx="0" cy="0"/>
          <a:chOff x="0" y="0"/>
          <a:chExt cx="0" cy="0"/>
        </a:xfrm>
      </p:grpSpPr>
      <p:sp>
        <p:nvSpPr>
          <p:cNvPr id="167" name="Shape 167"/>
          <p:cNvSpPr txBox="1"/>
          <p:nvPr>
            <p:ph type="title"/>
          </p:nvPr>
        </p:nvSpPr>
        <p:spPr>
          <a:xfrm>
            <a:off x="265500" y="1205825"/>
            <a:ext cx="4045200" cy="1509600"/>
          </a:xfrm>
          <a:prstGeom prst="rect">
            <a:avLst/>
          </a:prstGeom>
        </p:spPr>
        <p:txBody>
          <a:bodyPr anchorCtr="0" anchor="b" bIns="91425" lIns="91425" rIns="91425" tIns="91425">
            <a:noAutofit/>
          </a:bodyPr>
          <a:lstStyle/>
          <a:p>
            <a:pPr lvl="0" rtl="0">
              <a:spcBef>
                <a:spcPts val="0"/>
              </a:spcBef>
              <a:buNone/>
            </a:pPr>
            <a:r>
              <a:rPr lang="en"/>
              <a:t>Arrest Ratio</a:t>
            </a:r>
          </a:p>
        </p:txBody>
      </p:sp>
      <p:sp>
        <p:nvSpPr>
          <p:cNvPr id="168" name="Shape 168"/>
          <p:cNvSpPr txBox="1"/>
          <p:nvPr>
            <p:ph idx="2" type="body"/>
          </p:nvPr>
        </p:nvSpPr>
        <p:spPr>
          <a:xfrm>
            <a:off x="4939500" y="447775"/>
            <a:ext cx="3837000" cy="3971400"/>
          </a:xfrm>
          <a:prstGeom prst="rect">
            <a:avLst/>
          </a:prstGeom>
          <a:ln>
            <a:noFill/>
          </a:ln>
        </p:spPr>
        <p:txBody>
          <a:bodyPr anchorCtr="0" anchor="t" bIns="91425" lIns="91425" rIns="91425" tIns="91425">
            <a:noAutofit/>
          </a:bodyPr>
          <a:lstStyle/>
          <a:p>
            <a:pPr lvl="0" rtl="0" algn="just">
              <a:lnSpc>
                <a:spcPct val="100000"/>
              </a:lnSpc>
              <a:spcBef>
                <a:spcPts val="0"/>
              </a:spcBef>
              <a:spcAft>
                <a:spcPts val="0"/>
              </a:spcAft>
              <a:buNone/>
            </a:pPr>
            <a:r>
              <a:rPr lang="en">
                <a:solidFill>
                  <a:srgbClr val="FFFFFF"/>
                </a:solidFill>
              </a:rPr>
              <a:t>Analysis</a:t>
            </a:r>
          </a:p>
          <a:p>
            <a:pPr indent="-228600" lvl="0" marL="457200" rtl="0" algn="just">
              <a:lnSpc>
                <a:spcPct val="100000"/>
              </a:lnSpc>
              <a:spcBef>
                <a:spcPts val="0"/>
              </a:spcBef>
              <a:spcAft>
                <a:spcPts val="0"/>
              </a:spcAft>
              <a:buClr>
                <a:srgbClr val="FFFFFF"/>
              </a:buClr>
            </a:pPr>
            <a:r>
              <a:rPr lang="en">
                <a:solidFill>
                  <a:srgbClr val="FFFFFF"/>
                </a:solidFill>
              </a:rPr>
              <a:t>The majority of people being arrested / jailed are black, while white people also contributes a negligible part.</a:t>
            </a:r>
          </a:p>
          <a:p>
            <a:pPr indent="-228600" lvl="0" marL="457200" rtl="0" algn="just">
              <a:lnSpc>
                <a:spcPct val="100000"/>
              </a:lnSpc>
              <a:spcBef>
                <a:spcPts val="0"/>
              </a:spcBef>
              <a:spcAft>
                <a:spcPts val="0"/>
              </a:spcAft>
              <a:buClr>
                <a:srgbClr val="FFFFFF"/>
              </a:buClr>
            </a:pPr>
            <a:r>
              <a:rPr lang="en">
                <a:solidFill>
                  <a:srgbClr val="FFFFFF"/>
                </a:solidFill>
              </a:rPr>
              <a:t>Asian people are the lowest percentage of being arrested / jailed. This fact corresponds to the “model minority” stereotype of Asian.</a:t>
            </a:r>
          </a:p>
          <a:p>
            <a:pPr indent="-228600" lvl="0" marL="457200" rtl="0" algn="just">
              <a:lnSpc>
                <a:spcPct val="100000"/>
              </a:lnSpc>
              <a:spcBef>
                <a:spcPts val="0"/>
              </a:spcBef>
              <a:spcAft>
                <a:spcPts val="0"/>
              </a:spcAft>
              <a:buClr>
                <a:srgbClr val="FFFFFF"/>
              </a:buClr>
            </a:pPr>
            <a:r>
              <a:rPr lang="en">
                <a:solidFill>
                  <a:srgbClr val="FFFFFF"/>
                </a:solidFill>
              </a:rPr>
              <a:t>These 2 charts are similar. We can deduce that after Berkeley PD arrests people, it always puts them into the jail.</a:t>
            </a:r>
          </a:p>
        </p:txBody>
      </p:sp>
      <p:sp>
        <p:nvSpPr>
          <p:cNvPr id="169" name="Shape 169"/>
          <p:cNvSpPr txBox="1"/>
          <p:nvPr>
            <p:ph idx="1" type="subTitle"/>
          </p:nvPr>
        </p:nvSpPr>
        <p:spPr>
          <a:xfrm>
            <a:off x="265500" y="2769000"/>
            <a:ext cx="4045200" cy="1345500"/>
          </a:xfrm>
          <a:prstGeom prst="rect">
            <a:avLst/>
          </a:prstGeom>
        </p:spPr>
        <p:txBody>
          <a:bodyPr anchorCtr="0" anchor="ctr" bIns="91425" lIns="91425" rIns="91425" tIns="91425">
            <a:noAutofit/>
          </a:bodyPr>
          <a:lstStyle/>
          <a:p>
            <a:pPr lvl="0" rtl="0" algn="ctr">
              <a:lnSpc>
                <a:spcPct val="100000"/>
              </a:lnSpc>
              <a:spcBef>
                <a:spcPts val="0"/>
              </a:spcBef>
              <a:spcAft>
                <a:spcPts val="0"/>
              </a:spcAft>
              <a:buNone/>
            </a:pPr>
            <a:r>
              <a:rPr b="1" lang="en" sz="1400">
                <a:solidFill>
                  <a:schemeClr val="dk1"/>
                </a:solidFill>
              </a:rPr>
              <a:t>22</a:t>
            </a:r>
          </a:p>
        </p:txBody>
      </p:sp>
      <p:pic>
        <p:nvPicPr>
          <p:cNvPr descr="Screen Shot 2016-08-08 at 4.57.14 PM.png" id="170" name="Shape 170"/>
          <p:cNvPicPr preferRelativeResize="0"/>
          <p:nvPr/>
        </p:nvPicPr>
        <p:blipFill>
          <a:blip r:embed="rId3">
            <a:alphaModFix/>
          </a:blip>
          <a:stretch>
            <a:fillRect/>
          </a:stretch>
        </p:blipFill>
        <p:spPr>
          <a:xfrm>
            <a:off x="36475" y="805649"/>
            <a:ext cx="4533822" cy="1142600"/>
          </a:xfrm>
          <a:prstGeom prst="rect">
            <a:avLst/>
          </a:prstGeom>
          <a:noFill/>
          <a:ln>
            <a:noFill/>
          </a:ln>
        </p:spPr>
      </p:pic>
      <p:pic>
        <p:nvPicPr>
          <p:cNvPr descr="Screen Shot 2016-08-08 at 4.57.32 PM.png" id="171" name="Shape 171"/>
          <p:cNvPicPr preferRelativeResize="0"/>
          <p:nvPr/>
        </p:nvPicPr>
        <p:blipFill>
          <a:blip r:embed="rId4">
            <a:alphaModFix/>
          </a:blip>
          <a:stretch>
            <a:fillRect/>
          </a:stretch>
        </p:blipFill>
        <p:spPr>
          <a:xfrm>
            <a:off x="132338" y="2095925"/>
            <a:ext cx="4342075" cy="2950124"/>
          </a:xfrm>
          <a:prstGeom prst="rect">
            <a:avLst/>
          </a:prstGeom>
          <a:noFill/>
          <a:ln>
            <a:noFill/>
          </a:ln>
        </p:spPr>
      </p:pic>
      <p:sp>
        <p:nvSpPr>
          <p:cNvPr id="172" name="Shape 172"/>
          <p:cNvSpPr txBox="1"/>
          <p:nvPr/>
        </p:nvSpPr>
        <p:spPr>
          <a:xfrm>
            <a:off x="254150" y="84725"/>
            <a:ext cx="4045200" cy="639600"/>
          </a:xfrm>
          <a:prstGeom prst="rect">
            <a:avLst/>
          </a:prstGeom>
          <a:noFill/>
          <a:ln>
            <a:noFill/>
          </a:ln>
        </p:spPr>
        <p:txBody>
          <a:bodyPr anchorCtr="0" anchor="t" bIns="91425" lIns="91425" rIns="91425" tIns="91425">
            <a:noAutofit/>
          </a:bodyPr>
          <a:lstStyle/>
          <a:p>
            <a:pPr lvl="0" algn="ctr">
              <a:spcBef>
                <a:spcPts val="0"/>
              </a:spcBef>
              <a:buNone/>
            </a:pPr>
            <a:r>
              <a:rPr lang="en" sz="3600">
                <a:latin typeface="Proxima Nova"/>
                <a:ea typeface="Proxima Nova"/>
                <a:cs typeface="Proxima Nova"/>
                <a:sym typeface="Proxima Nova"/>
              </a:rPr>
              <a:t>Arrest Analysis</a:t>
            </a: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6" name="Shape 176"/>
        <p:cNvGrpSpPr/>
        <p:nvPr/>
      </p:nvGrpSpPr>
      <p:grpSpPr>
        <a:xfrm>
          <a:off x="0" y="0"/>
          <a:ext cx="0" cy="0"/>
          <a:chOff x="0" y="0"/>
          <a:chExt cx="0" cy="0"/>
        </a:xfrm>
      </p:grpSpPr>
      <p:sp>
        <p:nvSpPr>
          <p:cNvPr id="177" name="Shape 177"/>
          <p:cNvSpPr txBox="1"/>
          <p:nvPr>
            <p:ph idx="1" type="body"/>
          </p:nvPr>
        </p:nvSpPr>
        <p:spPr>
          <a:xfrm>
            <a:off x="311700" y="4236825"/>
            <a:ext cx="5998800" cy="598800"/>
          </a:xfrm>
          <a:prstGeom prst="rect">
            <a:avLst/>
          </a:prstGeom>
        </p:spPr>
        <p:txBody>
          <a:bodyPr anchorCtr="0" anchor="ctr" bIns="91425" lIns="91425" rIns="91425" tIns="91425">
            <a:noAutofit/>
          </a:bodyPr>
          <a:lstStyle/>
          <a:p>
            <a:pPr lvl="0" rtl="0">
              <a:spcBef>
                <a:spcPts val="0"/>
              </a:spcBef>
              <a:buNone/>
            </a:pPr>
            <a:r>
              <a:rPr lang="en"/>
              <a:t>Being arrested after being stopped</a:t>
            </a:r>
          </a:p>
        </p:txBody>
      </p:sp>
      <p:pic>
        <p:nvPicPr>
          <p:cNvPr id="178" name="Shape 178"/>
          <p:cNvPicPr preferRelativeResize="0"/>
          <p:nvPr/>
        </p:nvPicPr>
        <p:blipFill>
          <a:blip r:embed="rId3">
            <a:alphaModFix/>
          </a:blip>
          <a:stretch>
            <a:fillRect/>
          </a:stretch>
        </p:blipFill>
        <p:spPr>
          <a:xfrm>
            <a:off x="-42525" y="2456319"/>
            <a:ext cx="9144001" cy="2583862"/>
          </a:xfrm>
          <a:prstGeom prst="rect">
            <a:avLst/>
          </a:prstGeom>
          <a:noFill/>
          <a:ln>
            <a:noFill/>
          </a:ln>
        </p:spPr>
      </p:pic>
      <p:pic>
        <p:nvPicPr>
          <p:cNvPr id="179" name="Shape 179"/>
          <p:cNvPicPr preferRelativeResize="0"/>
          <p:nvPr/>
        </p:nvPicPr>
        <p:blipFill>
          <a:blip r:embed="rId4">
            <a:alphaModFix/>
          </a:blip>
          <a:stretch>
            <a:fillRect/>
          </a:stretch>
        </p:blipFill>
        <p:spPr>
          <a:xfrm>
            <a:off x="0" y="0"/>
            <a:ext cx="9143998" cy="27417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3" name="Shape 183"/>
        <p:cNvGrpSpPr/>
        <p:nvPr/>
      </p:nvGrpSpPr>
      <p:grpSpPr>
        <a:xfrm>
          <a:off x="0" y="0"/>
          <a:ext cx="0" cy="0"/>
          <a:chOff x="0" y="0"/>
          <a:chExt cx="0" cy="0"/>
        </a:xfrm>
      </p:grpSpPr>
      <p:sp>
        <p:nvSpPr>
          <p:cNvPr id="184" name="Shape 184"/>
          <p:cNvSpPr txBox="1"/>
          <p:nvPr>
            <p:ph type="title"/>
          </p:nvPr>
        </p:nvSpPr>
        <p:spPr>
          <a:xfrm>
            <a:off x="311700" y="555600"/>
            <a:ext cx="2808000" cy="755700"/>
          </a:xfrm>
          <a:prstGeom prst="rect">
            <a:avLst/>
          </a:prstGeom>
        </p:spPr>
        <p:txBody>
          <a:bodyPr anchorCtr="0" anchor="b" bIns="91425" lIns="91425" rIns="91425" tIns="91425">
            <a:noAutofit/>
          </a:bodyPr>
          <a:lstStyle/>
          <a:p>
            <a:pPr lvl="0">
              <a:spcBef>
                <a:spcPts val="0"/>
              </a:spcBef>
              <a:buNone/>
            </a:pPr>
            <a:r>
              <a:t/>
            </a:r>
            <a:endParaRPr/>
          </a:p>
        </p:txBody>
      </p:sp>
      <p:sp>
        <p:nvSpPr>
          <p:cNvPr id="185" name="Shape 185"/>
          <p:cNvSpPr txBox="1"/>
          <p:nvPr>
            <p:ph idx="1" type="body"/>
          </p:nvPr>
        </p:nvSpPr>
        <p:spPr>
          <a:xfrm>
            <a:off x="311700" y="1389600"/>
            <a:ext cx="2808000" cy="3179400"/>
          </a:xfrm>
          <a:prstGeom prst="rect">
            <a:avLst/>
          </a:prstGeom>
        </p:spPr>
        <p:txBody>
          <a:bodyPr anchorCtr="0" anchor="t" bIns="91425" lIns="91425" rIns="91425" tIns="91425">
            <a:noAutofit/>
          </a:bodyPr>
          <a:lstStyle/>
          <a:p>
            <a:pPr lvl="0">
              <a:spcBef>
                <a:spcPts val="0"/>
              </a:spcBef>
              <a:buNone/>
            </a:pPr>
            <a:r>
              <a:t/>
            </a:r>
            <a:endParaRPr/>
          </a:p>
        </p:txBody>
      </p:sp>
      <p:pic>
        <p:nvPicPr>
          <p:cNvPr id="186" name="Shape 186"/>
          <p:cNvPicPr preferRelativeResize="0"/>
          <p:nvPr/>
        </p:nvPicPr>
        <p:blipFill>
          <a:blip r:embed="rId3">
            <a:alphaModFix/>
          </a:blip>
          <a:stretch>
            <a:fillRect/>
          </a:stretch>
        </p:blipFill>
        <p:spPr>
          <a:xfrm>
            <a:off x="177750" y="127550"/>
            <a:ext cx="8788500" cy="51435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90" name="Shape 190"/>
        <p:cNvGrpSpPr/>
        <p:nvPr/>
      </p:nvGrpSpPr>
      <p:grpSpPr>
        <a:xfrm>
          <a:off x="0" y="0"/>
          <a:ext cx="0" cy="0"/>
          <a:chOff x="0" y="0"/>
          <a:chExt cx="0" cy="0"/>
        </a:xfrm>
      </p:grpSpPr>
      <p:sp>
        <p:nvSpPr>
          <p:cNvPr id="191" name="Shape 191"/>
          <p:cNvSpPr txBox="1"/>
          <p:nvPr>
            <p:ph idx="4294967295" type="title"/>
          </p:nvPr>
        </p:nvSpPr>
        <p:spPr>
          <a:xfrm>
            <a:off x="84000" y="75275"/>
            <a:ext cx="4084500" cy="693300"/>
          </a:xfrm>
          <a:prstGeom prst="rect">
            <a:avLst/>
          </a:prstGeom>
        </p:spPr>
        <p:txBody>
          <a:bodyPr anchorCtr="0" anchor="t" bIns="91425" lIns="91425" rIns="91425" tIns="91425">
            <a:noAutofit/>
          </a:bodyPr>
          <a:lstStyle/>
          <a:p>
            <a:pPr lvl="0" rtl="0" algn="ctr">
              <a:spcBef>
                <a:spcPts val="0"/>
              </a:spcBef>
              <a:buNone/>
            </a:pPr>
            <a:r>
              <a:rPr lang="en" sz="3600"/>
              <a:t>Hour Analysis</a:t>
            </a:r>
          </a:p>
        </p:txBody>
      </p:sp>
      <p:pic>
        <p:nvPicPr>
          <p:cNvPr descr="Screen Shot 2016-08-08 at 5.56.46 PM.png" id="192" name="Shape 192"/>
          <p:cNvPicPr preferRelativeResize="0"/>
          <p:nvPr/>
        </p:nvPicPr>
        <p:blipFill>
          <a:blip r:embed="rId3">
            <a:alphaModFix/>
          </a:blip>
          <a:stretch>
            <a:fillRect/>
          </a:stretch>
        </p:blipFill>
        <p:spPr>
          <a:xfrm>
            <a:off x="3940799" y="877425"/>
            <a:ext cx="5203101" cy="3794075"/>
          </a:xfrm>
          <a:prstGeom prst="rect">
            <a:avLst/>
          </a:prstGeom>
          <a:noFill/>
          <a:ln>
            <a:noFill/>
          </a:ln>
        </p:spPr>
      </p:pic>
      <p:sp>
        <p:nvSpPr>
          <p:cNvPr id="193" name="Shape 193"/>
          <p:cNvSpPr txBox="1"/>
          <p:nvPr>
            <p:ph idx="4294967295" type="body"/>
          </p:nvPr>
        </p:nvSpPr>
        <p:spPr>
          <a:xfrm>
            <a:off x="311700" y="641462"/>
            <a:ext cx="3629100" cy="4266000"/>
          </a:xfrm>
          <a:prstGeom prst="rect">
            <a:avLst/>
          </a:prstGeom>
        </p:spPr>
        <p:txBody>
          <a:bodyPr anchorCtr="0" anchor="t" bIns="91425" lIns="91425" rIns="91425" tIns="91425">
            <a:noAutofit/>
          </a:bodyPr>
          <a:lstStyle/>
          <a:p>
            <a:pPr indent="-336550" lvl="0" marL="457200" rtl="0">
              <a:spcBef>
                <a:spcPts val="0"/>
              </a:spcBef>
              <a:buSzPct val="100000"/>
            </a:pPr>
            <a:r>
              <a:rPr lang="en" sz="1700"/>
              <a:t>From evening, incidents density keeps increasing and reaches the highest point in the midnight. </a:t>
            </a:r>
          </a:p>
          <a:p>
            <a:pPr indent="-336550" lvl="0" marL="457200" rtl="0">
              <a:spcBef>
                <a:spcPts val="0"/>
              </a:spcBef>
              <a:buSzPct val="100000"/>
            </a:pPr>
            <a:r>
              <a:rPr lang="en" sz="1700"/>
              <a:t>After midnight, incidents density decreases because people need to go to bed. The density of incidents increases in the morning since people start to wake up.</a:t>
            </a:r>
          </a:p>
          <a:p>
            <a:pPr indent="-336550" lvl="0" marL="457200" rtl="0">
              <a:spcBef>
                <a:spcPts val="0"/>
              </a:spcBef>
              <a:buSzPct val="100000"/>
            </a:pPr>
            <a:r>
              <a:rPr lang="en" sz="1700"/>
              <a:t>Berkeley PD is more liable to do car search at night.</a:t>
            </a:r>
          </a:p>
          <a:p>
            <a:pPr lvl="0" rtl="0">
              <a:spcBef>
                <a:spcPts val="0"/>
              </a:spcBef>
              <a:spcAft>
                <a:spcPts val="1600"/>
              </a:spcAft>
              <a:buNone/>
            </a:pPr>
            <a:r>
              <a:t/>
            </a:r>
            <a:endParaRPr sz="1700"/>
          </a:p>
        </p:txBody>
      </p:sp>
      <p:sp>
        <p:nvSpPr>
          <p:cNvPr id="194" name="Shape 194"/>
          <p:cNvSpPr txBox="1"/>
          <p:nvPr/>
        </p:nvSpPr>
        <p:spPr>
          <a:xfrm>
            <a:off x="5397650" y="496200"/>
            <a:ext cx="2202600" cy="381300"/>
          </a:xfrm>
          <a:prstGeom prst="rect">
            <a:avLst/>
          </a:prstGeom>
          <a:noFill/>
          <a:ln>
            <a:noFill/>
          </a:ln>
        </p:spPr>
        <p:txBody>
          <a:bodyPr anchorCtr="0" anchor="t" bIns="91425" lIns="91425" rIns="91425" tIns="91425">
            <a:noAutofit/>
          </a:bodyPr>
          <a:lstStyle/>
          <a:p>
            <a:pPr lvl="0">
              <a:spcBef>
                <a:spcPts val="0"/>
              </a:spcBef>
              <a:buNone/>
            </a:pPr>
            <a:r>
              <a:rPr lang="en"/>
              <a:t>Density of Hour in a Day</a:t>
            </a: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98" name="Shape 198"/>
        <p:cNvGrpSpPr/>
        <p:nvPr/>
      </p:nvGrpSpPr>
      <p:grpSpPr>
        <a:xfrm>
          <a:off x="0" y="0"/>
          <a:ext cx="0" cy="0"/>
          <a:chOff x="0" y="0"/>
          <a:chExt cx="0" cy="0"/>
        </a:xfrm>
      </p:grpSpPr>
      <p:sp>
        <p:nvSpPr>
          <p:cNvPr id="199" name="Shape 199"/>
          <p:cNvSpPr txBox="1"/>
          <p:nvPr>
            <p:ph type="title"/>
          </p:nvPr>
        </p:nvSpPr>
        <p:spPr>
          <a:xfrm>
            <a:off x="5760750" y="45750"/>
            <a:ext cx="2514600" cy="755700"/>
          </a:xfrm>
          <a:prstGeom prst="rect">
            <a:avLst/>
          </a:prstGeom>
        </p:spPr>
        <p:txBody>
          <a:bodyPr anchorCtr="0" anchor="b" bIns="91425" lIns="91425" rIns="91425" tIns="91425">
            <a:noAutofit/>
          </a:bodyPr>
          <a:lstStyle/>
          <a:p>
            <a:pPr lvl="0" algn="ctr">
              <a:spcBef>
                <a:spcPts val="0"/>
              </a:spcBef>
              <a:buNone/>
            </a:pPr>
            <a:r>
              <a:rPr lang="en"/>
              <a:t>Analysis</a:t>
            </a:r>
          </a:p>
        </p:txBody>
      </p:sp>
      <p:sp>
        <p:nvSpPr>
          <p:cNvPr id="200" name="Shape 200"/>
          <p:cNvSpPr txBox="1"/>
          <p:nvPr>
            <p:ph idx="1" type="body"/>
          </p:nvPr>
        </p:nvSpPr>
        <p:spPr>
          <a:xfrm>
            <a:off x="5612525" y="822950"/>
            <a:ext cx="3425100" cy="4005900"/>
          </a:xfrm>
          <a:prstGeom prst="rect">
            <a:avLst/>
          </a:prstGeom>
        </p:spPr>
        <p:txBody>
          <a:bodyPr anchorCtr="0" anchor="t" bIns="91425" lIns="91425" rIns="91425" tIns="91425">
            <a:noAutofit/>
          </a:bodyPr>
          <a:lstStyle/>
          <a:p>
            <a:pPr indent="-342900" lvl="0" marL="457200" rtl="0">
              <a:spcBef>
                <a:spcPts val="0"/>
              </a:spcBef>
              <a:buSzPct val="100000"/>
            </a:pPr>
            <a:r>
              <a:rPr lang="en" sz="1800"/>
              <a:t>Black people are more liable to be stopped at the night. </a:t>
            </a:r>
          </a:p>
          <a:p>
            <a:pPr indent="-342900" lvl="0" marL="457200" rtl="0">
              <a:spcBef>
                <a:spcPts val="0"/>
              </a:spcBef>
              <a:buSzPct val="100000"/>
            </a:pPr>
            <a:r>
              <a:rPr lang="en" sz="1800"/>
              <a:t>White people are more liable to commit incidents in the daytime. </a:t>
            </a:r>
          </a:p>
          <a:p>
            <a:pPr indent="-342900" lvl="0" marL="457200" rtl="0">
              <a:spcBef>
                <a:spcPts val="0"/>
              </a:spcBef>
              <a:buSzPct val="100000"/>
            </a:pPr>
            <a:r>
              <a:rPr lang="en" sz="1800"/>
              <a:t>Ratios of incidents committed by three other races fluctuate during the daytime and the night, with an average ratio of 8%, 11% and 9% respectively.</a:t>
            </a:r>
          </a:p>
          <a:p>
            <a:pPr lvl="0" rtl="0">
              <a:spcBef>
                <a:spcPts val="0"/>
              </a:spcBef>
              <a:buNone/>
            </a:pPr>
            <a:r>
              <a:t/>
            </a:r>
            <a:endParaRPr sz="1800"/>
          </a:p>
        </p:txBody>
      </p:sp>
      <p:sp>
        <p:nvSpPr>
          <p:cNvPr id="201" name="Shape 201"/>
          <p:cNvSpPr txBox="1"/>
          <p:nvPr/>
        </p:nvSpPr>
        <p:spPr>
          <a:xfrm>
            <a:off x="1173925" y="193650"/>
            <a:ext cx="3425100" cy="459900"/>
          </a:xfrm>
          <a:prstGeom prst="rect">
            <a:avLst/>
          </a:prstGeom>
          <a:noFill/>
          <a:ln>
            <a:noFill/>
          </a:ln>
        </p:spPr>
        <p:txBody>
          <a:bodyPr anchorCtr="0" anchor="t" bIns="91425" lIns="91425" rIns="91425" tIns="91425">
            <a:noAutofit/>
          </a:bodyPr>
          <a:lstStyle/>
          <a:p>
            <a:pPr lvl="0" algn="ctr">
              <a:spcBef>
                <a:spcPts val="0"/>
              </a:spcBef>
              <a:buNone/>
            </a:pPr>
            <a:r>
              <a:rPr lang="en" sz="3000"/>
              <a:t>P(Race | Hour)</a:t>
            </a:r>
          </a:p>
        </p:txBody>
      </p:sp>
      <p:sp>
        <p:nvSpPr>
          <p:cNvPr id="202" name="Shape 202"/>
          <p:cNvSpPr txBox="1"/>
          <p:nvPr/>
        </p:nvSpPr>
        <p:spPr>
          <a:xfrm>
            <a:off x="0" y="0"/>
            <a:ext cx="3000000" cy="3000000"/>
          </a:xfrm>
          <a:prstGeom prst="rect">
            <a:avLst/>
          </a:prstGeom>
          <a:noFill/>
          <a:ln>
            <a:noFill/>
          </a:ln>
        </p:spPr>
        <p:txBody>
          <a:bodyPr anchorCtr="0" anchor="ctr" bIns="91425" lIns="91425" rIns="91425" tIns="91425">
            <a:noAutofit/>
          </a:bodyPr>
          <a:lstStyle/>
          <a:p>
            <a:pPr lvl="0" rtl="0">
              <a:spcBef>
                <a:spcPts val="0"/>
              </a:spcBef>
              <a:buNone/>
            </a:pPr>
            <a:r>
              <a:t/>
            </a:r>
            <a:endParaRPr/>
          </a:p>
        </p:txBody>
      </p:sp>
      <p:pic>
        <p:nvPicPr>
          <p:cNvPr id="203" name="Shape 203"/>
          <p:cNvPicPr preferRelativeResize="0"/>
          <p:nvPr/>
        </p:nvPicPr>
        <p:blipFill>
          <a:blip r:embed="rId3">
            <a:alphaModFix/>
          </a:blip>
          <a:stretch>
            <a:fillRect/>
          </a:stretch>
        </p:blipFill>
        <p:spPr>
          <a:xfrm>
            <a:off x="127775" y="801449"/>
            <a:ext cx="5227948" cy="42358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07" name="Shape 207"/>
        <p:cNvGrpSpPr/>
        <p:nvPr/>
      </p:nvGrpSpPr>
      <p:grpSpPr>
        <a:xfrm>
          <a:off x="0" y="0"/>
          <a:ext cx="0" cy="0"/>
          <a:chOff x="0" y="0"/>
          <a:chExt cx="0" cy="0"/>
        </a:xfrm>
      </p:grpSpPr>
      <p:sp>
        <p:nvSpPr>
          <p:cNvPr id="208" name="Shape 208"/>
          <p:cNvSpPr txBox="1"/>
          <p:nvPr>
            <p:ph type="title"/>
          </p:nvPr>
        </p:nvSpPr>
        <p:spPr>
          <a:xfrm>
            <a:off x="265500" y="189225"/>
            <a:ext cx="4045200" cy="791100"/>
          </a:xfrm>
          <a:prstGeom prst="rect">
            <a:avLst/>
          </a:prstGeom>
        </p:spPr>
        <p:txBody>
          <a:bodyPr anchorCtr="0" anchor="b" bIns="91425" lIns="91425" rIns="91425" tIns="91425">
            <a:noAutofit/>
          </a:bodyPr>
          <a:lstStyle/>
          <a:p>
            <a:pPr lvl="0">
              <a:spcBef>
                <a:spcPts val="0"/>
              </a:spcBef>
              <a:buNone/>
            </a:pPr>
            <a:r>
              <a:rPr lang="en"/>
              <a:t>P(Age | Hour)</a:t>
            </a:r>
          </a:p>
        </p:txBody>
      </p:sp>
      <p:sp>
        <p:nvSpPr>
          <p:cNvPr id="209" name="Shape 209"/>
          <p:cNvSpPr txBox="1"/>
          <p:nvPr>
            <p:ph idx="2" type="body"/>
          </p:nvPr>
        </p:nvSpPr>
        <p:spPr>
          <a:xfrm>
            <a:off x="4697450" y="724200"/>
            <a:ext cx="4204500" cy="4419300"/>
          </a:xfrm>
          <a:prstGeom prst="rect">
            <a:avLst/>
          </a:prstGeom>
        </p:spPr>
        <p:txBody>
          <a:bodyPr anchorCtr="0" anchor="t" bIns="91425" lIns="91425" rIns="91425" tIns="91425">
            <a:noAutofit/>
          </a:bodyPr>
          <a:lstStyle/>
          <a:p>
            <a:pPr indent="-228600" lvl="0" marL="457200" rtl="0">
              <a:spcBef>
                <a:spcPts val="0"/>
              </a:spcBef>
            </a:pPr>
            <a:r>
              <a:rPr lang="en"/>
              <a:t>People aged from 18 to 29 are obviously liable to commit incidents at night because young people are more likely to stay up to late.</a:t>
            </a:r>
          </a:p>
          <a:p>
            <a:pPr indent="-228600" lvl="0" marL="457200" rtl="0">
              <a:spcBef>
                <a:spcPts val="0"/>
              </a:spcBef>
            </a:pPr>
            <a:r>
              <a:rPr lang="en"/>
              <a:t>People aged greater than 40 are easier to be stopped in the daytime for they need to participate activities during daytime. </a:t>
            </a:r>
          </a:p>
          <a:p>
            <a:pPr indent="-228600" lvl="0" marL="457200" rtl="0">
              <a:spcBef>
                <a:spcPts val="0"/>
              </a:spcBef>
            </a:pPr>
            <a:r>
              <a:rPr lang="en"/>
              <a:t>People aged from 0 to 18 contribute the least percentage in any hour. </a:t>
            </a:r>
          </a:p>
          <a:p>
            <a:pPr lvl="0">
              <a:spcBef>
                <a:spcPts val="0"/>
              </a:spcBef>
              <a:buNone/>
            </a:pPr>
            <a:r>
              <a:t/>
            </a:r>
            <a:endParaRPr/>
          </a:p>
        </p:txBody>
      </p:sp>
      <p:sp>
        <p:nvSpPr>
          <p:cNvPr id="210" name="Shape 210"/>
          <p:cNvSpPr txBox="1"/>
          <p:nvPr/>
        </p:nvSpPr>
        <p:spPr>
          <a:xfrm>
            <a:off x="4865125" y="189225"/>
            <a:ext cx="2844000" cy="534900"/>
          </a:xfrm>
          <a:prstGeom prst="rect">
            <a:avLst/>
          </a:prstGeom>
          <a:noFill/>
          <a:ln>
            <a:noFill/>
          </a:ln>
        </p:spPr>
        <p:txBody>
          <a:bodyPr anchorCtr="0" anchor="t" bIns="91425" lIns="91425" rIns="91425" tIns="91425">
            <a:noAutofit/>
          </a:bodyPr>
          <a:lstStyle/>
          <a:p>
            <a:pPr lvl="0">
              <a:spcBef>
                <a:spcPts val="0"/>
              </a:spcBef>
              <a:buNone/>
            </a:pPr>
            <a:r>
              <a:rPr lang="en" sz="2400">
                <a:solidFill>
                  <a:srgbClr val="F3F3F3"/>
                </a:solidFill>
              </a:rPr>
              <a:t>Analysis</a:t>
            </a:r>
          </a:p>
        </p:txBody>
      </p:sp>
      <p:pic>
        <p:nvPicPr>
          <p:cNvPr id="211" name="Shape 211"/>
          <p:cNvPicPr preferRelativeResize="0"/>
          <p:nvPr/>
        </p:nvPicPr>
        <p:blipFill>
          <a:blip r:embed="rId3">
            <a:alphaModFix/>
          </a:blip>
          <a:stretch>
            <a:fillRect/>
          </a:stretch>
        </p:blipFill>
        <p:spPr>
          <a:xfrm>
            <a:off x="42625" y="1094050"/>
            <a:ext cx="4537649" cy="38369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15" name="Shape 215"/>
        <p:cNvGrpSpPr/>
        <p:nvPr/>
      </p:nvGrpSpPr>
      <p:grpSpPr>
        <a:xfrm>
          <a:off x="0" y="0"/>
          <a:ext cx="0" cy="0"/>
          <a:chOff x="0" y="0"/>
          <a:chExt cx="0" cy="0"/>
        </a:xfrm>
      </p:grpSpPr>
      <p:sp>
        <p:nvSpPr>
          <p:cNvPr id="216" name="Shape 216"/>
          <p:cNvSpPr txBox="1"/>
          <p:nvPr>
            <p:ph idx="1" type="body"/>
          </p:nvPr>
        </p:nvSpPr>
        <p:spPr>
          <a:xfrm>
            <a:off x="301075" y="4493675"/>
            <a:ext cx="5998800" cy="598800"/>
          </a:xfrm>
          <a:prstGeom prst="rect">
            <a:avLst/>
          </a:prstGeom>
        </p:spPr>
        <p:txBody>
          <a:bodyPr anchorCtr="0" anchor="ctr" bIns="91425" lIns="91425" rIns="91425" tIns="91425">
            <a:noAutofit/>
          </a:bodyPr>
          <a:lstStyle/>
          <a:p>
            <a:pPr lvl="0">
              <a:spcBef>
                <a:spcPts val="0"/>
              </a:spcBef>
              <a:buNone/>
            </a:pPr>
            <a:r>
              <a:rPr lang="en"/>
              <a:t>P(Arrested | Reason, Race)</a:t>
            </a:r>
          </a:p>
        </p:txBody>
      </p:sp>
      <p:pic>
        <p:nvPicPr>
          <p:cNvPr id="217" name="Shape 217"/>
          <p:cNvPicPr preferRelativeResize="0"/>
          <p:nvPr/>
        </p:nvPicPr>
        <p:blipFill>
          <a:blip r:embed="rId3">
            <a:alphaModFix/>
          </a:blip>
          <a:stretch>
            <a:fillRect/>
          </a:stretch>
        </p:blipFill>
        <p:spPr>
          <a:xfrm>
            <a:off x="0" y="0"/>
            <a:ext cx="9144000" cy="4548373"/>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21" name="Shape 221"/>
        <p:cNvGrpSpPr/>
        <p:nvPr/>
      </p:nvGrpSpPr>
      <p:grpSpPr>
        <a:xfrm>
          <a:off x="0" y="0"/>
          <a:ext cx="0" cy="0"/>
          <a:chOff x="0" y="0"/>
          <a:chExt cx="0" cy="0"/>
        </a:xfrm>
      </p:grpSpPr>
      <p:sp>
        <p:nvSpPr>
          <p:cNvPr id="222" name="Shape 222"/>
          <p:cNvSpPr txBox="1"/>
          <p:nvPr>
            <p:ph idx="1" type="body"/>
          </p:nvPr>
        </p:nvSpPr>
        <p:spPr>
          <a:xfrm>
            <a:off x="0" y="4544700"/>
            <a:ext cx="5998800" cy="598800"/>
          </a:xfrm>
          <a:prstGeom prst="rect">
            <a:avLst/>
          </a:prstGeom>
        </p:spPr>
        <p:txBody>
          <a:bodyPr anchorCtr="0" anchor="ctr" bIns="91425" lIns="91425" rIns="91425" tIns="91425">
            <a:noAutofit/>
          </a:bodyPr>
          <a:lstStyle/>
          <a:p>
            <a:pPr lvl="0">
              <a:spcBef>
                <a:spcPts val="0"/>
              </a:spcBef>
              <a:buNone/>
            </a:pPr>
            <a:r>
              <a:rPr lang="en"/>
              <a:t>P(Arrested | Reason, Age Range)</a:t>
            </a:r>
          </a:p>
        </p:txBody>
      </p:sp>
      <p:pic>
        <p:nvPicPr>
          <p:cNvPr id="223" name="Shape 223"/>
          <p:cNvPicPr preferRelativeResize="0"/>
          <p:nvPr/>
        </p:nvPicPr>
        <p:blipFill>
          <a:blip r:embed="rId3">
            <a:alphaModFix/>
          </a:blip>
          <a:stretch>
            <a:fillRect/>
          </a:stretch>
        </p:blipFill>
        <p:spPr>
          <a:xfrm>
            <a:off x="0" y="40274"/>
            <a:ext cx="9143998" cy="4571876"/>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27" name="Shape 227"/>
        <p:cNvGrpSpPr/>
        <p:nvPr/>
      </p:nvGrpSpPr>
      <p:grpSpPr>
        <a:xfrm>
          <a:off x="0" y="0"/>
          <a:ext cx="0" cy="0"/>
          <a:chOff x="0" y="0"/>
          <a:chExt cx="0" cy="0"/>
        </a:xfrm>
      </p:grpSpPr>
      <p:sp>
        <p:nvSpPr>
          <p:cNvPr id="228" name="Shape 228"/>
          <p:cNvSpPr txBox="1"/>
          <p:nvPr>
            <p:ph idx="1" type="body"/>
          </p:nvPr>
        </p:nvSpPr>
        <p:spPr>
          <a:xfrm>
            <a:off x="0" y="4544700"/>
            <a:ext cx="5998800" cy="598800"/>
          </a:xfrm>
          <a:prstGeom prst="rect">
            <a:avLst/>
          </a:prstGeom>
        </p:spPr>
        <p:txBody>
          <a:bodyPr anchorCtr="0" anchor="ctr" bIns="91425" lIns="91425" rIns="91425" tIns="91425">
            <a:noAutofit/>
          </a:bodyPr>
          <a:lstStyle/>
          <a:p>
            <a:pPr lvl="0">
              <a:spcBef>
                <a:spcPts val="0"/>
              </a:spcBef>
              <a:buNone/>
            </a:pPr>
            <a:r>
              <a:rPr lang="en"/>
              <a:t>P(Arrested | Reason, Gender)</a:t>
            </a:r>
          </a:p>
        </p:txBody>
      </p:sp>
      <p:pic>
        <p:nvPicPr>
          <p:cNvPr id="229" name="Shape 229"/>
          <p:cNvPicPr preferRelativeResize="0"/>
          <p:nvPr/>
        </p:nvPicPr>
        <p:blipFill>
          <a:blip r:embed="rId3">
            <a:alphaModFix/>
          </a:blip>
          <a:stretch>
            <a:fillRect/>
          </a:stretch>
        </p:blipFill>
        <p:spPr>
          <a:xfrm>
            <a:off x="0" y="0"/>
            <a:ext cx="9144001" cy="454470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33" name="Shape 233"/>
        <p:cNvGrpSpPr/>
        <p:nvPr/>
      </p:nvGrpSpPr>
      <p:grpSpPr>
        <a:xfrm>
          <a:off x="0" y="0"/>
          <a:ext cx="0" cy="0"/>
          <a:chOff x="0" y="0"/>
          <a:chExt cx="0" cy="0"/>
        </a:xfrm>
      </p:grpSpPr>
      <p:sp>
        <p:nvSpPr>
          <p:cNvPr id="234" name="Shape 234"/>
          <p:cNvSpPr txBox="1"/>
          <p:nvPr>
            <p:ph type="title"/>
          </p:nvPr>
        </p:nvSpPr>
        <p:spPr>
          <a:xfrm>
            <a:off x="311700" y="445025"/>
            <a:ext cx="8520599" cy="572699"/>
          </a:xfrm>
          <a:prstGeom prst="rect">
            <a:avLst/>
          </a:prstGeom>
        </p:spPr>
        <p:txBody>
          <a:bodyPr anchorCtr="0" anchor="t" bIns="91425" lIns="91425" rIns="91425" tIns="91425">
            <a:noAutofit/>
          </a:bodyPr>
          <a:lstStyle/>
          <a:p>
            <a:pPr lvl="0" rtl="0">
              <a:spcBef>
                <a:spcPts val="0"/>
              </a:spcBef>
              <a:buNone/>
            </a:pPr>
            <a:r>
              <a:rPr lang="en" sz="3600"/>
              <a:t>Analysis</a:t>
            </a:r>
          </a:p>
        </p:txBody>
      </p:sp>
      <p:sp>
        <p:nvSpPr>
          <p:cNvPr id="235" name="Shape 235"/>
          <p:cNvSpPr txBox="1"/>
          <p:nvPr>
            <p:ph idx="1" type="body"/>
          </p:nvPr>
        </p:nvSpPr>
        <p:spPr>
          <a:xfrm>
            <a:off x="311700" y="1113424"/>
            <a:ext cx="8520600" cy="3455400"/>
          </a:xfrm>
          <a:prstGeom prst="rect">
            <a:avLst/>
          </a:prstGeom>
        </p:spPr>
        <p:txBody>
          <a:bodyPr anchorCtr="0" anchor="t" bIns="91425" lIns="91425" rIns="91425" tIns="91425">
            <a:noAutofit/>
          </a:bodyPr>
          <a:lstStyle/>
          <a:p>
            <a:pPr indent="-228600" lvl="0" marL="457200" rtl="0">
              <a:spcBef>
                <a:spcPts val="0"/>
              </a:spcBef>
            </a:pPr>
            <a:r>
              <a:rPr lang="en"/>
              <a:t>T</a:t>
            </a:r>
            <a:r>
              <a:rPr lang="en"/>
              <a:t>he probability of arrested in a stop with the reason Traffic is the lowest and wanted is the highest.</a:t>
            </a:r>
          </a:p>
          <a:p>
            <a:pPr indent="-228600" lvl="0" marL="457200" rtl="0">
              <a:spcBef>
                <a:spcPts val="0"/>
              </a:spcBef>
            </a:pPr>
            <a:r>
              <a:rPr lang="en"/>
              <a:t>An interesting fact is that the conditional probability of arrested in a stop with the reason Probation or Parole of female, Asian people and teenger(0 - 18) is obviously higher than any other group in their own chart.</a:t>
            </a:r>
          </a:p>
          <a:p>
            <a:pPr indent="-228600" lvl="0" marL="457200" rtl="0">
              <a:spcBef>
                <a:spcPts val="0"/>
              </a:spcBef>
            </a:pPr>
            <a:r>
              <a:rPr lang="en"/>
              <a:t>The conditional probability of arrested given person involved aged from 0 to 18 in a stop given any reason is more than that of given person with any other age range. Therefore, in a stop, teenagers is more likely to be arrested by Berkeley Police Department.</a:t>
            </a: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2" name="Shape 112"/>
        <p:cNvGrpSpPr/>
        <p:nvPr/>
      </p:nvGrpSpPr>
      <p:grpSpPr>
        <a:xfrm>
          <a:off x="0" y="0"/>
          <a:ext cx="0" cy="0"/>
          <a:chOff x="0" y="0"/>
          <a:chExt cx="0" cy="0"/>
        </a:xfrm>
      </p:grpSpPr>
      <p:sp>
        <p:nvSpPr>
          <p:cNvPr id="113" name="Shape 113"/>
          <p:cNvSpPr txBox="1"/>
          <p:nvPr>
            <p:ph type="title"/>
          </p:nvPr>
        </p:nvSpPr>
        <p:spPr>
          <a:xfrm>
            <a:off x="311700" y="445025"/>
            <a:ext cx="8520599" cy="572699"/>
          </a:xfrm>
          <a:prstGeom prst="rect">
            <a:avLst/>
          </a:prstGeom>
        </p:spPr>
        <p:txBody>
          <a:bodyPr anchorCtr="0" anchor="t" bIns="91425" lIns="91425" rIns="91425" tIns="91425">
            <a:noAutofit/>
          </a:bodyPr>
          <a:lstStyle/>
          <a:p>
            <a:pPr lvl="0">
              <a:spcBef>
                <a:spcPts val="0"/>
              </a:spcBef>
              <a:buNone/>
            </a:pPr>
            <a:r>
              <a:rPr lang="en" sz="3600"/>
              <a:t>Motivations</a:t>
            </a:r>
          </a:p>
        </p:txBody>
      </p:sp>
      <p:sp>
        <p:nvSpPr>
          <p:cNvPr id="114" name="Shape 114"/>
          <p:cNvSpPr txBox="1"/>
          <p:nvPr>
            <p:ph idx="1" type="body"/>
          </p:nvPr>
        </p:nvSpPr>
        <p:spPr>
          <a:xfrm>
            <a:off x="311700" y="1396375"/>
            <a:ext cx="8520599" cy="3172500"/>
          </a:xfrm>
          <a:prstGeom prst="rect">
            <a:avLst/>
          </a:prstGeom>
        </p:spPr>
        <p:txBody>
          <a:bodyPr anchorCtr="0" anchor="t" bIns="91425" lIns="91425" rIns="91425" tIns="91425">
            <a:noAutofit/>
          </a:bodyPr>
          <a:lstStyle/>
          <a:p>
            <a:pPr lvl="0">
              <a:spcBef>
                <a:spcPts val="0"/>
              </a:spcBef>
              <a:buNone/>
            </a:pPr>
            <a:r>
              <a:rPr lang="en" sz="2400"/>
              <a:t>First, it’s Berkeley local data. Go Bears!!!</a:t>
            </a:r>
          </a:p>
          <a:p>
            <a:pPr lvl="0">
              <a:spcBef>
                <a:spcPts val="0"/>
              </a:spcBef>
              <a:buNone/>
            </a:pPr>
            <a:r>
              <a:rPr lang="en" sz="2400"/>
              <a:t>Stop/ Arrest/ Jail Book/ C</a:t>
            </a:r>
            <a:r>
              <a:rPr lang="en" sz="2400"/>
              <a:t>all for service data</a:t>
            </a:r>
            <a:r>
              <a:rPr lang="en" sz="2400"/>
              <a:t> reals different aspects of Berkeley safety condition. It’s one of the factors we care most about Berkeley. </a:t>
            </a: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39" name="Shape 239"/>
        <p:cNvGrpSpPr/>
        <p:nvPr/>
      </p:nvGrpSpPr>
      <p:grpSpPr>
        <a:xfrm>
          <a:off x="0" y="0"/>
          <a:ext cx="0" cy="0"/>
          <a:chOff x="0" y="0"/>
          <a:chExt cx="0" cy="0"/>
        </a:xfrm>
      </p:grpSpPr>
      <p:sp>
        <p:nvSpPr>
          <p:cNvPr id="240" name="Shape 240"/>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Conclusions</a:t>
            </a:r>
          </a:p>
        </p:txBody>
      </p:sp>
      <p:sp>
        <p:nvSpPr>
          <p:cNvPr id="241" name="Shape 241"/>
          <p:cNvSpPr txBox="1"/>
          <p:nvPr>
            <p:ph idx="1" type="body"/>
          </p:nvPr>
        </p:nvSpPr>
        <p:spPr>
          <a:xfrm>
            <a:off x="311700" y="1152475"/>
            <a:ext cx="8520600" cy="3416400"/>
          </a:xfrm>
          <a:prstGeom prst="rect">
            <a:avLst/>
          </a:prstGeom>
        </p:spPr>
        <p:txBody>
          <a:bodyPr anchorCtr="0" anchor="t" bIns="91425" lIns="91425" rIns="91425" tIns="91425">
            <a:noAutofit/>
          </a:bodyPr>
          <a:lstStyle/>
          <a:p>
            <a:pPr lvl="0">
              <a:spcBef>
                <a:spcPts val="0"/>
              </a:spcBef>
              <a:buNone/>
            </a:pPr>
            <a:r>
              <a:rPr lang="en" sz="1400"/>
              <a:t>Although our preliminary findings unfortunately seem to suggest that certain groups of people, especially black people, are disproportionately likely to be stopped, arrested, and jailed in the city of Berkeley, we recommend a more rigorous statistical analysis of the data be done in order to assess this claim. </a:t>
            </a:r>
          </a:p>
          <a:p>
            <a:pPr lvl="0">
              <a:spcBef>
                <a:spcPts val="0"/>
              </a:spcBef>
              <a:buNone/>
            </a:pPr>
            <a:r>
              <a:rPr lang="en" sz="1400"/>
              <a:t>We also recommend an idea we had for this project to future researchers that could make the Berkeley police data more accessible. For example, one could make the data more accessible by creating a shiny app that allows the user to toggle between the different dispositions of the data (race, age range, enforcement, reason, etc.) and between modes of view (map or bar chart, for example) or order to play with the data in a visual way.</a:t>
            </a:r>
          </a:p>
          <a:p>
            <a:pPr lvl="0">
              <a:spcBef>
                <a:spcPts val="0"/>
              </a:spcBef>
              <a:buNone/>
            </a:pPr>
            <a:r>
              <a:t/>
            </a:r>
            <a:endParaRPr sz="14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45" name="Shape 245"/>
        <p:cNvGrpSpPr/>
        <p:nvPr/>
      </p:nvGrpSpPr>
      <p:grpSpPr>
        <a:xfrm>
          <a:off x="0" y="0"/>
          <a:ext cx="0" cy="0"/>
          <a:chOff x="0" y="0"/>
          <a:chExt cx="0" cy="0"/>
        </a:xfrm>
      </p:grpSpPr>
      <p:sp>
        <p:nvSpPr>
          <p:cNvPr id="246" name="Shape 246"/>
          <p:cNvSpPr txBox="1"/>
          <p:nvPr>
            <p:ph idx="4294967295" type="title"/>
          </p:nvPr>
        </p:nvSpPr>
        <p:spPr>
          <a:xfrm>
            <a:off x="311700" y="709050"/>
            <a:ext cx="3890100" cy="3725399"/>
          </a:xfrm>
          <a:prstGeom prst="rect">
            <a:avLst/>
          </a:prstGeom>
        </p:spPr>
        <p:txBody>
          <a:bodyPr anchorCtr="0" anchor="ctr" bIns="91425" lIns="91425" rIns="91425" tIns="91425">
            <a:noAutofit/>
          </a:bodyPr>
          <a:lstStyle/>
          <a:p>
            <a:pPr lvl="0" rtl="0">
              <a:spcBef>
                <a:spcPts val="0"/>
              </a:spcBef>
              <a:spcAft>
                <a:spcPts val="1600"/>
              </a:spcAft>
              <a:buNone/>
            </a:pPr>
            <a:r>
              <a:rPr lang="en" sz="3200"/>
              <a:t>What will we do next?</a:t>
            </a:r>
          </a:p>
          <a:p>
            <a:pPr lvl="0" rtl="0">
              <a:lnSpc>
                <a:spcPct val="115000"/>
              </a:lnSpc>
              <a:spcBef>
                <a:spcPts val="0"/>
              </a:spcBef>
              <a:spcAft>
                <a:spcPts val="1600"/>
              </a:spcAft>
              <a:buNone/>
            </a:pPr>
            <a:r>
              <a:rPr lang="en" sz="1800">
                <a:solidFill>
                  <a:schemeClr val="accent3"/>
                </a:solidFill>
              </a:rPr>
              <a:t>We can develop applications such as App to provide safety condition about a specific location according to time.</a:t>
            </a:r>
          </a:p>
        </p:txBody>
      </p:sp>
      <p:pic>
        <p:nvPicPr>
          <p:cNvPr id="247" name="Shape 247"/>
          <p:cNvPicPr preferRelativeResize="0"/>
          <p:nvPr/>
        </p:nvPicPr>
        <p:blipFill rotWithShape="1">
          <a:blip r:embed="rId3">
            <a:alphaModFix/>
          </a:blip>
          <a:srcRect b="0" l="0" r="37826" t="0"/>
          <a:stretch/>
        </p:blipFill>
        <p:spPr>
          <a:xfrm>
            <a:off x="4548455" y="0"/>
            <a:ext cx="4595549" cy="51435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8" name="Shape 118"/>
        <p:cNvGrpSpPr/>
        <p:nvPr/>
      </p:nvGrpSpPr>
      <p:grpSpPr>
        <a:xfrm>
          <a:off x="0" y="0"/>
          <a:ext cx="0" cy="0"/>
          <a:chOff x="0" y="0"/>
          <a:chExt cx="0" cy="0"/>
        </a:xfrm>
      </p:grpSpPr>
      <p:sp>
        <p:nvSpPr>
          <p:cNvPr id="119" name="Shape 119"/>
          <p:cNvSpPr txBox="1"/>
          <p:nvPr>
            <p:ph type="title"/>
          </p:nvPr>
        </p:nvSpPr>
        <p:spPr>
          <a:xfrm>
            <a:off x="265500" y="1816950"/>
            <a:ext cx="4045199" cy="1509599"/>
          </a:xfrm>
          <a:prstGeom prst="rect">
            <a:avLst/>
          </a:prstGeom>
        </p:spPr>
        <p:txBody>
          <a:bodyPr anchorCtr="0" anchor="b" bIns="91425" lIns="91425" rIns="91425" tIns="91425">
            <a:noAutofit/>
          </a:bodyPr>
          <a:lstStyle/>
          <a:p>
            <a:pPr lvl="0">
              <a:spcBef>
                <a:spcPts val="0"/>
              </a:spcBef>
              <a:buNone/>
            </a:pPr>
            <a:r>
              <a:rPr lang="en"/>
              <a:t>Questions</a:t>
            </a:r>
          </a:p>
        </p:txBody>
      </p:sp>
      <p:sp>
        <p:nvSpPr>
          <p:cNvPr id="120" name="Shape 120"/>
          <p:cNvSpPr txBox="1"/>
          <p:nvPr>
            <p:ph idx="2" type="body"/>
          </p:nvPr>
        </p:nvSpPr>
        <p:spPr>
          <a:xfrm>
            <a:off x="4939500" y="724200"/>
            <a:ext cx="3837000" cy="3695099"/>
          </a:xfrm>
          <a:prstGeom prst="rect">
            <a:avLst/>
          </a:prstGeom>
        </p:spPr>
        <p:txBody>
          <a:bodyPr anchorCtr="0" anchor="ctr" bIns="91425" lIns="91425" rIns="91425" tIns="91425">
            <a:noAutofit/>
          </a:bodyPr>
          <a:lstStyle/>
          <a:p>
            <a:pPr lvl="0">
              <a:spcBef>
                <a:spcPts val="0"/>
              </a:spcBef>
              <a:buNone/>
            </a:pPr>
            <a:r>
              <a:rPr lang="en" sz="2400"/>
              <a:t>What’s the most dangerous place in Berkeley?</a:t>
            </a:r>
          </a:p>
          <a:p>
            <a:pPr lvl="0">
              <a:spcBef>
                <a:spcPts val="0"/>
              </a:spcBef>
              <a:buNone/>
            </a:pPr>
            <a:r>
              <a:rPr lang="en" sz="2400"/>
              <a:t>What’s the most dangerous time in Berkeley in a day?</a:t>
            </a:r>
          </a:p>
          <a:p>
            <a:pPr lvl="0">
              <a:spcBef>
                <a:spcPts val="0"/>
              </a:spcBef>
              <a:buNone/>
            </a:pPr>
            <a:r>
              <a:rPr lang="en" sz="2400"/>
              <a:t>Does Berkeley PD indicate any tendency of arresting a specific group during stop?</a:t>
            </a: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4" name="Shape 124"/>
        <p:cNvGrpSpPr/>
        <p:nvPr/>
      </p:nvGrpSpPr>
      <p:grpSpPr>
        <a:xfrm>
          <a:off x="0" y="0"/>
          <a:ext cx="0" cy="0"/>
          <a:chOff x="0" y="0"/>
          <a:chExt cx="0" cy="0"/>
        </a:xfrm>
      </p:grpSpPr>
      <p:sp>
        <p:nvSpPr>
          <p:cNvPr id="125" name="Shape 125"/>
          <p:cNvSpPr txBox="1"/>
          <p:nvPr>
            <p:ph type="title"/>
          </p:nvPr>
        </p:nvSpPr>
        <p:spPr>
          <a:xfrm>
            <a:off x="311700" y="445025"/>
            <a:ext cx="8520599" cy="572699"/>
          </a:xfrm>
          <a:prstGeom prst="rect">
            <a:avLst/>
          </a:prstGeom>
        </p:spPr>
        <p:txBody>
          <a:bodyPr anchorCtr="0" anchor="t" bIns="91425" lIns="91425" rIns="91425" tIns="91425">
            <a:noAutofit/>
          </a:bodyPr>
          <a:lstStyle/>
          <a:p>
            <a:pPr lvl="0" rtl="0">
              <a:spcBef>
                <a:spcPts val="0"/>
              </a:spcBef>
              <a:buNone/>
            </a:pPr>
            <a:r>
              <a:rPr lang="en" sz="3600"/>
              <a:t>Stop Data Cleaning</a:t>
            </a:r>
          </a:p>
        </p:txBody>
      </p:sp>
      <p:sp>
        <p:nvSpPr>
          <p:cNvPr id="126" name="Shape 126"/>
          <p:cNvSpPr txBox="1"/>
          <p:nvPr>
            <p:ph idx="1" type="body"/>
          </p:nvPr>
        </p:nvSpPr>
        <p:spPr>
          <a:xfrm>
            <a:off x="311700" y="1396375"/>
            <a:ext cx="8520599" cy="3172500"/>
          </a:xfrm>
          <a:prstGeom prst="rect">
            <a:avLst/>
          </a:prstGeom>
        </p:spPr>
        <p:txBody>
          <a:bodyPr anchorCtr="0" anchor="t" bIns="91425" lIns="91425" rIns="91425" tIns="91425">
            <a:noAutofit/>
          </a:bodyPr>
          <a:lstStyle/>
          <a:p>
            <a:pPr lvl="0" rtl="0">
              <a:spcBef>
                <a:spcPts val="0"/>
              </a:spcBef>
              <a:buNone/>
            </a:pPr>
            <a:r>
              <a:rPr lang="en" sz="2000"/>
              <a:t>Separate original disposition into number of an individual, </a:t>
            </a:r>
            <a:r>
              <a:rPr lang="en" sz="2000"/>
              <a:t>race, gender, age range of the individual, enforcement and reason of the stop, car search information </a:t>
            </a:r>
            <a:r>
              <a:rPr lang="en" sz="2000"/>
              <a:t>and additional dispositions for analysis purpose. </a:t>
            </a:r>
          </a:p>
          <a:p>
            <a:pPr lvl="0" rtl="0">
              <a:spcBef>
                <a:spcPts val="0"/>
              </a:spcBef>
              <a:buNone/>
            </a:pPr>
            <a:r>
              <a:rPr lang="en" sz="2000"/>
              <a:t>Converting literal address to longitude and latitude for the convenience of drawing maps.</a:t>
            </a:r>
          </a:p>
        </p:txBody>
      </p:sp>
      <p:pic>
        <p:nvPicPr>
          <p:cNvPr id="127" name="Shape 127"/>
          <p:cNvPicPr preferRelativeResize="0"/>
          <p:nvPr/>
        </p:nvPicPr>
        <p:blipFill>
          <a:blip r:embed="rId3">
            <a:alphaModFix/>
          </a:blip>
          <a:stretch>
            <a:fillRect/>
          </a:stretch>
        </p:blipFill>
        <p:spPr>
          <a:xfrm>
            <a:off x="0" y="3703796"/>
            <a:ext cx="9144000" cy="91895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1" name="Shape 131"/>
        <p:cNvGrpSpPr/>
        <p:nvPr/>
      </p:nvGrpSpPr>
      <p:grpSpPr>
        <a:xfrm>
          <a:off x="0" y="0"/>
          <a:ext cx="0" cy="0"/>
          <a:chOff x="0" y="0"/>
          <a:chExt cx="0" cy="0"/>
        </a:xfrm>
      </p:grpSpPr>
      <p:sp>
        <p:nvSpPr>
          <p:cNvPr id="132" name="Shape 132"/>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Other Dataset Cleaning</a:t>
            </a:r>
          </a:p>
        </p:txBody>
      </p:sp>
      <p:sp>
        <p:nvSpPr>
          <p:cNvPr id="133" name="Shape 133"/>
          <p:cNvSpPr txBox="1"/>
          <p:nvPr>
            <p:ph idx="1" type="body"/>
          </p:nvPr>
        </p:nvSpPr>
        <p:spPr>
          <a:xfrm>
            <a:off x="311700" y="1152475"/>
            <a:ext cx="8520600" cy="3416400"/>
          </a:xfrm>
          <a:prstGeom prst="rect">
            <a:avLst/>
          </a:prstGeom>
        </p:spPr>
        <p:txBody>
          <a:bodyPr anchorCtr="0" anchor="t" bIns="91425" lIns="91425" rIns="91425" tIns="91425">
            <a:noAutofit/>
          </a:bodyPr>
          <a:lstStyle/>
          <a:p>
            <a:pPr indent="-228600" lvl="0" marL="457200" rtl="0">
              <a:spcBef>
                <a:spcPts val="0"/>
              </a:spcBef>
              <a:buChar char="-"/>
            </a:pPr>
            <a:r>
              <a:rPr lang="en"/>
              <a:t>Jail (30 days)</a:t>
            </a:r>
          </a:p>
          <a:p>
            <a:pPr indent="-228600" lvl="0" marL="457200" rtl="0">
              <a:spcBef>
                <a:spcPts val="0"/>
              </a:spcBef>
              <a:buChar char="-"/>
            </a:pPr>
            <a:r>
              <a:rPr lang="en"/>
              <a:t>Arrest (30 days)</a:t>
            </a:r>
          </a:p>
          <a:p>
            <a:pPr indent="-228600" lvl="0" marL="457200" rtl="0">
              <a:spcBef>
                <a:spcPts val="0"/>
              </a:spcBef>
              <a:buChar char="-"/>
            </a:pPr>
            <a:r>
              <a:rPr lang="en"/>
              <a:t>Calls for Service (180 days)</a:t>
            </a:r>
          </a:p>
          <a:p>
            <a:pPr indent="-228600" lvl="0" marL="457200">
              <a:spcBef>
                <a:spcPts val="0"/>
              </a:spcBef>
              <a:buChar char="-"/>
            </a:pPr>
            <a:r>
              <a:rPr lang="en"/>
              <a:t>Census (2000 + 2010)</a:t>
            </a:r>
          </a:p>
        </p:txBody>
      </p:sp>
      <p:pic>
        <p:nvPicPr>
          <p:cNvPr id="134" name="Shape 134"/>
          <p:cNvPicPr preferRelativeResize="0"/>
          <p:nvPr/>
        </p:nvPicPr>
        <p:blipFill>
          <a:blip r:embed="rId3">
            <a:alphaModFix/>
          </a:blip>
          <a:stretch>
            <a:fillRect/>
          </a:stretch>
        </p:blipFill>
        <p:spPr>
          <a:xfrm>
            <a:off x="0" y="3011785"/>
            <a:ext cx="9144000" cy="1438679"/>
          </a:xfrm>
          <a:prstGeom prst="rect">
            <a:avLst/>
          </a:prstGeom>
          <a:noFill/>
          <a:ln>
            <a:noFill/>
          </a:ln>
        </p:spPr>
      </p:pic>
      <p:pic>
        <p:nvPicPr>
          <p:cNvPr id="135" name="Shape 135"/>
          <p:cNvPicPr preferRelativeResize="0"/>
          <p:nvPr/>
        </p:nvPicPr>
        <p:blipFill>
          <a:blip r:embed="rId4">
            <a:alphaModFix/>
          </a:blip>
          <a:stretch>
            <a:fillRect/>
          </a:stretch>
        </p:blipFill>
        <p:spPr>
          <a:xfrm>
            <a:off x="0" y="4001445"/>
            <a:ext cx="9143998" cy="1672807"/>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9" name="Shape 139"/>
        <p:cNvGrpSpPr/>
        <p:nvPr/>
      </p:nvGrpSpPr>
      <p:grpSpPr>
        <a:xfrm>
          <a:off x="0" y="0"/>
          <a:ext cx="0" cy="0"/>
          <a:chOff x="0" y="0"/>
          <a:chExt cx="0" cy="0"/>
        </a:xfrm>
      </p:grpSpPr>
      <p:sp>
        <p:nvSpPr>
          <p:cNvPr id="140" name="Shape 140"/>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Problems of data</a:t>
            </a:r>
          </a:p>
        </p:txBody>
      </p:sp>
      <p:sp>
        <p:nvSpPr>
          <p:cNvPr id="141" name="Shape 141"/>
          <p:cNvSpPr txBox="1"/>
          <p:nvPr>
            <p:ph idx="1" type="body"/>
          </p:nvPr>
        </p:nvSpPr>
        <p:spPr>
          <a:xfrm>
            <a:off x="311700" y="1152475"/>
            <a:ext cx="8520600" cy="3416400"/>
          </a:xfrm>
          <a:prstGeom prst="rect">
            <a:avLst/>
          </a:prstGeom>
        </p:spPr>
        <p:txBody>
          <a:bodyPr anchorCtr="0" anchor="t" bIns="91425" lIns="91425" rIns="91425" tIns="91425">
            <a:noAutofit/>
          </a:bodyPr>
          <a:lstStyle/>
          <a:p>
            <a:pPr indent="-317500" lvl="0" marL="457200" rtl="0">
              <a:spcBef>
                <a:spcPts val="0"/>
              </a:spcBef>
              <a:buSzPct val="100000"/>
              <a:buAutoNum type="arabicPeriod"/>
            </a:pPr>
            <a:r>
              <a:rPr lang="en" sz="1400"/>
              <a:t>In further regards to the racial data available, it is important to note that the census data we used to compare the stop data to included many more categories for race than just the five used by police (Asian, Black, Hispanic, Other, and White). </a:t>
            </a:r>
          </a:p>
          <a:p>
            <a:pPr indent="-317500" lvl="0" marL="457200" rtl="0">
              <a:spcBef>
                <a:spcPts val="0"/>
              </a:spcBef>
              <a:buSzPct val="100000"/>
              <a:buAutoNum type="arabicPeriod"/>
            </a:pPr>
            <a:r>
              <a:rPr lang="en" sz="1400"/>
              <a:t>Secondly, the police data used in this paper comes from a data set maintained by the City of Berkeley that is updated every 3 months (as is the case for arrests and jail bookings) or every 6 months (as is the case for stops</a:t>
            </a:r>
          </a:p>
          <a:p>
            <a:pPr indent="-317500" lvl="0" marL="457200" rtl="0">
              <a:spcBef>
                <a:spcPts val="0"/>
              </a:spcBef>
              <a:buSzPct val="100000"/>
              <a:buAutoNum type="arabicPeriod"/>
            </a:pPr>
            <a:r>
              <a:rPr lang="en" sz="1400"/>
              <a:t>Next, with regard to the stop data in particular, the many data-entry problems we faced in the character string location column (which sometimes included only 1 street), there is likely some stops that are not mapped correctly due to approximations made by the Google geolocation service (for example, in some cases, only having one street name instead of a corner caused Google to estimate the exact location based on few conditions). </a:t>
            </a:r>
          </a:p>
          <a:p>
            <a:pPr lvl="0">
              <a:spcBef>
                <a:spcPts val="0"/>
              </a:spcBef>
              <a:buNone/>
            </a:pPr>
            <a:r>
              <a:t/>
            </a:r>
            <a:endParaRPr sz="14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5" name="Shape 145"/>
        <p:cNvGrpSpPr/>
        <p:nvPr/>
      </p:nvGrpSpPr>
      <p:grpSpPr>
        <a:xfrm>
          <a:off x="0" y="0"/>
          <a:ext cx="0" cy="0"/>
          <a:chOff x="0" y="0"/>
          <a:chExt cx="0" cy="0"/>
        </a:xfrm>
      </p:grpSpPr>
      <p:sp>
        <p:nvSpPr>
          <p:cNvPr id="146" name="Shape 146"/>
          <p:cNvSpPr txBox="1"/>
          <p:nvPr>
            <p:ph idx="1" type="body"/>
          </p:nvPr>
        </p:nvSpPr>
        <p:spPr>
          <a:xfrm>
            <a:off x="311700" y="4236825"/>
            <a:ext cx="5998800" cy="598800"/>
          </a:xfrm>
          <a:prstGeom prst="rect">
            <a:avLst/>
          </a:prstGeom>
        </p:spPr>
        <p:txBody>
          <a:bodyPr anchorCtr="0" anchor="ctr" bIns="91425" lIns="91425" rIns="91425" tIns="91425">
            <a:noAutofit/>
          </a:bodyPr>
          <a:lstStyle/>
          <a:p>
            <a:pPr lvl="0">
              <a:spcBef>
                <a:spcPts val="0"/>
              </a:spcBef>
              <a:buNone/>
            </a:pPr>
            <a:r>
              <a:rPr lang="en"/>
              <a:t>Berkeley PD Stop Density and Population Density</a:t>
            </a:r>
          </a:p>
        </p:txBody>
      </p:sp>
      <p:pic>
        <p:nvPicPr>
          <p:cNvPr descr="Screen Shot 2016-08-08 at 4.22.03 PM.png" id="147" name="Shape 147"/>
          <p:cNvPicPr preferRelativeResize="0"/>
          <p:nvPr/>
        </p:nvPicPr>
        <p:blipFill>
          <a:blip r:embed="rId3">
            <a:alphaModFix/>
          </a:blip>
          <a:stretch>
            <a:fillRect/>
          </a:stretch>
        </p:blipFill>
        <p:spPr>
          <a:xfrm>
            <a:off x="4550474" y="217574"/>
            <a:ext cx="4593524" cy="4199800"/>
          </a:xfrm>
          <a:prstGeom prst="rect">
            <a:avLst/>
          </a:prstGeom>
          <a:noFill/>
          <a:ln>
            <a:noFill/>
          </a:ln>
        </p:spPr>
      </p:pic>
      <p:pic>
        <p:nvPicPr>
          <p:cNvPr descr="Screen Shot 2016-08-08 at 4.21.37 PM.png" id="148" name="Shape 148"/>
          <p:cNvPicPr preferRelativeResize="0"/>
          <p:nvPr/>
        </p:nvPicPr>
        <p:blipFill>
          <a:blip r:embed="rId4">
            <a:alphaModFix/>
          </a:blip>
          <a:stretch>
            <a:fillRect/>
          </a:stretch>
        </p:blipFill>
        <p:spPr>
          <a:xfrm>
            <a:off x="0" y="96825"/>
            <a:ext cx="4942076" cy="43205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2" name="Shape 152"/>
        <p:cNvGrpSpPr/>
        <p:nvPr/>
      </p:nvGrpSpPr>
      <p:grpSpPr>
        <a:xfrm>
          <a:off x="0" y="0"/>
          <a:ext cx="0" cy="0"/>
          <a:chOff x="0" y="0"/>
          <a:chExt cx="0" cy="0"/>
        </a:xfrm>
      </p:grpSpPr>
      <p:sp>
        <p:nvSpPr>
          <p:cNvPr id="153" name="Shape 153"/>
          <p:cNvSpPr txBox="1"/>
          <p:nvPr>
            <p:ph idx="1" type="body"/>
          </p:nvPr>
        </p:nvSpPr>
        <p:spPr>
          <a:xfrm>
            <a:off x="311700" y="4236825"/>
            <a:ext cx="5998800" cy="598800"/>
          </a:xfrm>
          <a:prstGeom prst="rect">
            <a:avLst/>
          </a:prstGeom>
        </p:spPr>
        <p:txBody>
          <a:bodyPr anchorCtr="0" anchor="ctr" bIns="91425" lIns="91425" rIns="91425" tIns="91425">
            <a:noAutofit/>
          </a:bodyPr>
          <a:lstStyle/>
          <a:p>
            <a:pPr lvl="0">
              <a:spcBef>
                <a:spcPts val="0"/>
              </a:spcBef>
              <a:buNone/>
            </a:pPr>
            <a:r>
              <a:rPr lang="en"/>
              <a:t>Stop and Population Density by Race</a:t>
            </a:r>
          </a:p>
        </p:txBody>
      </p:sp>
      <p:pic>
        <p:nvPicPr>
          <p:cNvPr descr="Screen Shot 2016-08-08 at 4.30.18 PM.png" id="154" name="Shape 154"/>
          <p:cNvPicPr preferRelativeResize="0"/>
          <p:nvPr/>
        </p:nvPicPr>
        <p:blipFill>
          <a:blip r:embed="rId3">
            <a:alphaModFix/>
          </a:blip>
          <a:stretch>
            <a:fillRect/>
          </a:stretch>
        </p:blipFill>
        <p:spPr>
          <a:xfrm>
            <a:off x="0" y="2382298"/>
            <a:ext cx="9143998" cy="1968803"/>
          </a:xfrm>
          <a:prstGeom prst="rect">
            <a:avLst/>
          </a:prstGeom>
          <a:noFill/>
          <a:ln>
            <a:noFill/>
          </a:ln>
        </p:spPr>
      </p:pic>
      <p:pic>
        <p:nvPicPr>
          <p:cNvPr descr="Screen Shot 2016-08-08 at 4.31.50 PM.png" id="155" name="Shape 155"/>
          <p:cNvPicPr preferRelativeResize="0"/>
          <p:nvPr/>
        </p:nvPicPr>
        <p:blipFill>
          <a:blip r:embed="rId4">
            <a:alphaModFix/>
          </a:blip>
          <a:stretch>
            <a:fillRect/>
          </a:stretch>
        </p:blipFill>
        <p:spPr>
          <a:xfrm>
            <a:off x="0" y="-11"/>
            <a:ext cx="9144000" cy="2296972"/>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9" name="Shape 159"/>
        <p:cNvGrpSpPr/>
        <p:nvPr/>
      </p:nvGrpSpPr>
      <p:grpSpPr>
        <a:xfrm>
          <a:off x="0" y="0"/>
          <a:ext cx="0" cy="0"/>
          <a:chOff x="0" y="0"/>
          <a:chExt cx="0" cy="0"/>
        </a:xfrm>
      </p:grpSpPr>
      <p:sp>
        <p:nvSpPr>
          <p:cNvPr id="160" name="Shape 160"/>
          <p:cNvSpPr txBox="1"/>
          <p:nvPr>
            <p:ph type="title"/>
          </p:nvPr>
        </p:nvSpPr>
        <p:spPr>
          <a:xfrm>
            <a:off x="175875" y="157350"/>
            <a:ext cx="4045200" cy="1509600"/>
          </a:xfrm>
          <a:prstGeom prst="rect">
            <a:avLst/>
          </a:prstGeom>
        </p:spPr>
        <p:txBody>
          <a:bodyPr anchorCtr="0" anchor="b" bIns="91425" lIns="91425" rIns="91425" tIns="91425">
            <a:noAutofit/>
          </a:bodyPr>
          <a:lstStyle/>
          <a:p>
            <a:pPr lvl="0" rtl="0">
              <a:spcBef>
                <a:spcPts val="0"/>
              </a:spcBef>
              <a:buNone/>
            </a:pPr>
            <a:r>
              <a:rPr lang="en" sz="3600"/>
              <a:t>Percent Population Stop Percentage</a:t>
            </a:r>
          </a:p>
        </p:txBody>
      </p:sp>
      <p:sp>
        <p:nvSpPr>
          <p:cNvPr id="161" name="Shape 161"/>
          <p:cNvSpPr txBox="1"/>
          <p:nvPr>
            <p:ph idx="2" type="body"/>
          </p:nvPr>
        </p:nvSpPr>
        <p:spPr>
          <a:xfrm>
            <a:off x="4939500" y="724200"/>
            <a:ext cx="3837000" cy="3695100"/>
          </a:xfrm>
          <a:prstGeom prst="rect">
            <a:avLst/>
          </a:prstGeom>
        </p:spPr>
        <p:txBody>
          <a:bodyPr anchorCtr="0" anchor="ctr" bIns="91425" lIns="91425" rIns="91425" tIns="91425">
            <a:noAutofit/>
          </a:bodyPr>
          <a:lstStyle/>
          <a:p>
            <a:pPr lvl="0" rtl="0">
              <a:spcBef>
                <a:spcPts val="0"/>
              </a:spcBef>
              <a:spcAft>
                <a:spcPts val="1600"/>
              </a:spcAft>
              <a:buNone/>
            </a:pPr>
            <a:r>
              <a:rPr lang="en"/>
              <a:t>Analysis</a:t>
            </a:r>
          </a:p>
          <a:p>
            <a:pPr indent="-228600" lvl="0" marL="457200" rtl="0">
              <a:spcBef>
                <a:spcPts val="0"/>
              </a:spcBef>
              <a:spcAft>
                <a:spcPts val="1600"/>
              </a:spcAft>
            </a:pPr>
            <a:r>
              <a:rPr lang="en"/>
              <a:t>Although southside campus has the greatest population density, westside campus has the greatest stop density.</a:t>
            </a:r>
          </a:p>
          <a:p>
            <a:pPr indent="-228600" lvl="0" marL="457200" rtl="0">
              <a:spcBef>
                <a:spcPts val="0"/>
              </a:spcBef>
              <a:spcAft>
                <a:spcPts val="1600"/>
              </a:spcAft>
            </a:pPr>
            <a:r>
              <a:rPr lang="en"/>
              <a:t>The majority to Berkeley population are white people, while Black people are most liable to affected by the stop.</a:t>
            </a:r>
          </a:p>
          <a:p>
            <a:pPr indent="-228600" lvl="0" marL="457200" rtl="0">
              <a:spcBef>
                <a:spcPts val="0"/>
              </a:spcBef>
              <a:spcAft>
                <a:spcPts val="1600"/>
              </a:spcAft>
            </a:pPr>
            <a:r>
              <a:rPr lang="en"/>
              <a:t>Black people have a larger and sparser range of stop, while other races are more focused.</a:t>
            </a:r>
          </a:p>
        </p:txBody>
      </p:sp>
      <p:pic>
        <p:nvPicPr>
          <p:cNvPr descr="Screen Shot 2016-08-08 at 4.41.38 PM.png" id="162" name="Shape 162"/>
          <p:cNvPicPr preferRelativeResize="0"/>
          <p:nvPr/>
        </p:nvPicPr>
        <p:blipFill>
          <a:blip r:embed="rId3">
            <a:alphaModFix/>
          </a:blip>
          <a:stretch>
            <a:fillRect/>
          </a:stretch>
        </p:blipFill>
        <p:spPr>
          <a:xfrm>
            <a:off x="-12" y="1666950"/>
            <a:ext cx="4550475" cy="3236474"/>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light-2">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FF5252"/>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